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1" r:id="rId1"/>
  </p:sldMasterIdLst>
  <p:sldIdLst>
    <p:sldId id="256" r:id="rId2"/>
    <p:sldId id="328" r:id="rId3"/>
    <p:sldId id="294" r:id="rId4"/>
    <p:sldId id="295" r:id="rId5"/>
    <p:sldId id="296" r:id="rId6"/>
    <p:sldId id="329" r:id="rId7"/>
    <p:sldId id="330" r:id="rId8"/>
    <p:sldId id="297" r:id="rId9"/>
    <p:sldId id="298" r:id="rId10"/>
    <p:sldId id="299" r:id="rId11"/>
    <p:sldId id="257" r:id="rId12"/>
    <p:sldId id="300" r:id="rId13"/>
    <p:sldId id="267" r:id="rId14"/>
    <p:sldId id="268" r:id="rId15"/>
    <p:sldId id="301" r:id="rId16"/>
    <p:sldId id="269" r:id="rId17"/>
    <p:sldId id="270" r:id="rId18"/>
    <p:sldId id="271" r:id="rId19"/>
    <p:sldId id="272" r:id="rId20"/>
    <p:sldId id="275" r:id="rId21"/>
    <p:sldId id="306" r:id="rId22"/>
    <p:sldId id="308" r:id="rId23"/>
    <p:sldId id="309" r:id="rId24"/>
    <p:sldId id="310" r:id="rId25"/>
    <p:sldId id="305" r:id="rId26"/>
    <p:sldId id="311" r:id="rId27"/>
    <p:sldId id="304" r:id="rId28"/>
    <p:sldId id="280" r:id="rId29"/>
    <p:sldId id="332" r:id="rId30"/>
    <p:sldId id="331" r:id="rId31"/>
    <p:sldId id="281" r:id="rId32"/>
    <p:sldId id="303" r:id="rId33"/>
    <p:sldId id="282" r:id="rId34"/>
    <p:sldId id="333" r:id="rId35"/>
    <p:sldId id="320" r:id="rId36"/>
    <p:sldId id="322" r:id="rId37"/>
    <p:sldId id="302" r:id="rId38"/>
    <p:sldId id="284" r:id="rId39"/>
    <p:sldId id="312" r:id="rId40"/>
    <p:sldId id="285" r:id="rId41"/>
    <p:sldId id="318" r:id="rId42"/>
    <p:sldId id="325" r:id="rId43"/>
    <p:sldId id="317" r:id="rId44"/>
    <p:sldId id="323" r:id="rId45"/>
    <p:sldId id="314" r:id="rId46"/>
    <p:sldId id="326" r:id="rId47"/>
    <p:sldId id="313" r:id="rId48"/>
    <p:sldId id="327" r:id="rId49"/>
    <p:sldId id="334" r:id="rId50"/>
    <p:sldId id="335" r:id="rId51"/>
    <p:sldId id="336" r:id="rId5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18" autoAdjust="0"/>
    <p:restoredTop sz="94660"/>
  </p:normalViewPr>
  <p:slideViewPr>
    <p:cSldViewPr snapToGrid="0">
      <p:cViewPr varScale="1">
        <p:scale>
          <a:sx n="115" d="100"/>
          <a:sy n="115" d="100"/>
        </p:scale>
        <p:origin x="480"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0EEEF6B-2D96-4303-B515-23B37F47ABED}"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9972570E-A61F-4BBA-BAE7-F6B57BFF1BEC}">
      <dgm:prSet phldrT="[Text]" custT="1"/>
      <dgm:spPr>
        <a:solidFill>
          <a:srgbClr val="FFC000"/>
        </a:solidFill>
      </dgm:spPr>
      <dgm:t>
        <a:bodyPr/>
        <a:lstStyle/>
        <a:p>
          <a:r>
            <a:rPr lang="de-DE" sz="2000" dirty="0" smtClean="0"/>
            <a:t>Planung der Befragung</a:t>
          </a:r>
          <a:endParaRPr lang="de-DE" sz="2000" dirty="0"/>
        </a:p>
      </dgm:t>
    </dgm:pt>
    <dgm:pt modelId="{CC09C4DA-A875-425B-B77B-90BA9C4FD3C5}" type="parTrans" cxnId="{75D953C7-6759-400D-8AF4-43F425FDF8C3}">
      <dgm:prSet/>
      <dgm:spPr/>
      <dgm:t>
        <a:bodyPr/>
        <a:lstStyle/>
        <a:p>
          <a:endParaRPr lang="de-DE"/>
        </a:p>
      </dgm:t>
    </dgm:pt>
    <dgm:pt modelId="{45D499AB-CB5B-460D-8B8F-CD3C1AB0982F}" type="sibTrans" cxnId="{75D953C7-6759-400D-8AF4-43F425FDF8C3}">
      <dgm:prSet/>
      <dgm:spPr/>
      <dgm:t>
        <a:bodyPr/>
        <a:lstStyle/>
        <a:p>
          <a:endParaRPr lang="de-DE"/>
        </a:p>
      </dgm:t>
    </dgm:pt>
    <dgm:pt modelId="{AC22EF71-3E9F-4A3E-B30C-FFA847F97814}">
      <dgm:prSet phldrT="[Text]" custT="1"/>
      <dgm:spPr>
        <a:solidFill>
          <a:srgbClr val="92D050"/>
        </a:solidFill>
      </dgm:spPr>
      <dgm:t>
        <a:bodyPr/>
        <a:lstStyle/>
        <a:p>
          <a:r>
            <a:rPr lang="de-DE" sz="2000" dirty="0" smtClean="0"/>
            <a:t>Fragebogen</a:t>
          </a:r>
          <a:endParaRPr lang="de-DE" sz="2000" dirty="0"/>
        </a:p>
      </dgm:t>
    </dgm:pt>
    <dgm:pt modelId="{9133FC6C-C54A-4525-93DF-EF53C74E7862}" type="parTrans" cxnId="{442E80B7-3040-483E-97B6-C4ED474DEE48}">
      <dgm:prSet/>
      <dgm:spPr/>
      <dgm:t>
        <a:bodyPr/>
        <a:lstStyle/>
        <a:p>
          <a:endParaRPr lang="de-DE"/>
        </a:p>
      </dgm:t>
    </dgm:pt>
    <dgm:pt modelId="{651094D1-D382-4549-A0AC-C9E458D42EC9}" type="sibTrans" cxnId="{442E80B7-3040-483E-97B6-C4ED474DEE48}">
      <dgm:prSet/>
      <dgm:spPr/>
      <dgm:t>
        <a:bodyPr/>
        <a:lstStyle/>
        <a:p>
          <a:endParaRPr lang="de-DE"/>
        </a:p>
      </dgm:t>
    </dgm:pt>
    <dgm:pt modelId="{99EB5CD1-097E-4FEF-AD88-68C083D5620E}">
      <dgm:prSet phldrT="[Text]" custT="1"/>
      <dgm:spPr/>
      <dgm:t>
        <a:bodyPr/>
        <a:lstStyle/>
        <a:p>
          <a:r>
            <a:rPr lang="de-DE" sz="2000" dirty="0" smtClean="0"/>
            <a:t>Ziel der Befragung</a:t>
          </a:r>
          <a:endParaRPr lang="de-DE" sz="2000" dirty="0"/>
        </a:p>
      </dgm:t>
    </dgm:pt>
    <dgm:pt modelId="{58062759-D4B3-4827-A1E0-6F86ED3ED95C}" type="parTrans" cxnId="{93B5CAB9-776A-4110-B2A0-3ABA93C004FE}">
      <dgm:prSet/>
      <dgm:spPr/>
      <dgm:t>
        <a:bodyPr/>
        <a:lstStyle/>
        <a:p>
          <a:endParaRPr lang="de-DE"/>
        </a:p>
      </dgm:t>
    </dgm:pt>
    <dgm:pt modelId="{DF99348B-5F5F-4D75-A9C9-A941691194FD}" type="sibTrans" cxnId="{93B5CAB9-776A-4110-B2A0-3ABA93C004FE}">
      <dgm:prSet/>
      <dgm:spPr/>
      <dgm:t>
        <a:bodyPr/>
        <a:lstStyle/>
        <a:p>
          <a:endParaRPr lang="de-DE"/>
        </a:p>
      </dgm:t>
    </dgm:pt>
    <dgm:pt modelId="{5404D91E-51BB-4E51-AE34-EC288AFF906E}">
      <dgm:prSet custT="1"/>
      <dgm:spPr/>
      <dgm:t>
        <a:bodyPr/>
        <a:lstStyle/>
        <a:p>
          <a:r>
            <a:rPr lang="de-DE" sz="2000" smtClean="0"/>
            <a:t>Zielgruppe</a:t>
          </a:r>
          <a:endParaRPr lang="de-DE" sz="2000" dirty="0" smtClean="0"/>
        </a:p>
      </dgm:t>
    </dgm:pt>
    <dgm:pt modelId="{DA20DFCB-850E-4A97-BA91-D5B842233B95}" type="parTrans" cxnId="{5439C25A-B6D1-47FB-815C-6824C2A6D706}">
      <dgm:prSet/>
      <dgm:spPr/>
      <dgm:t>
        <a:bodyPr/>
        <a:lstStyle/>
        <a:p>
          <a:endParaRPr lang="de-DE"/>
        </a:p>
      </dgm:t>
    </dgm:pt>
    <dgm:pt modelId="{B945CD7F-2450-44CB-9718-8B75C5640E8E}" type="sibTrans" cxnId="{5439C25A-B6D1-47FB-815C-6824C2A6D706}">
      <dgm:prSet/>
      <dgm:spPr/>
      <dgm:t>
        <a:bodyPr/>
        <a:lstStyle/>
        <a:p>
          <a:endParaRPr lang="de-DE"/>
        </a:p>
      </dgm:t>
    </dgm:pt>
    <dgm:pt modelId="{C9977237-90A3-4619-87A8-ABD752C4E286}">
      <dgm:prSet custT="1"/>
      <dgm:spPr/>
      <dgm:t>
        <a:bodyPr/>
        <a:lstStyle/>
        <a:p>
          <a:r>
            <a:rPr lang="de-DE" sz="2000" dirty="0" smtClean="0"/>
            <a:t>Umfang</a:t>
          </a:r>
        </a:p>
      </dgm:t>
    </dgm:pt>
    <dgm:pt modelId="{E1896F0C-40D6-47C0-B6B0-B7E5B14E3286}" type="parTrans" cxnId="{EF5B244E-6FD4-4C26-A71B-F0FBD9C5824C}">
      <dgm:prSet/>
      <dgm:spPr/>
      <dgm:t>
        <a:bodyPr/>
        <a:lstStyle/>
        <a:p>
          <a:endParaRPr lang="de-DE"/>
        </a:p>
      </dgm:t>
    </dgm:pt>
    <dgm:pt modelId="{565E010F-3170-408B-8483-24CC074B74AB}" type="sibTrans" cxnId="{EF5B244E-6FD4-4C26-A71B-F0FBD9C5824C}">
      <dgm:prSet/>
      <dgm:spPr/>
      <dgm:t>
        <a:bodyPr/>
        <a:lstStyle/>
        <a:p>
          <a:endParaRPr lang="de-DE"/>
        </a:p>
      </dgm:t>
    </dgm:pt>
    <dgm:pt modelId="{8467DFE0-BB9D-4FF9-8789-91828DAD49A5}">
      <dgm:prSet phldrT="[Text]" custT="1"/>
      <dgm:spPr/>
      <dgm:t>
        <a:bodyPr/>
        <a:lstStyle/>
        <a:p>
          <a:r>
            <a:rPr lang="de-DE" altLang="de-DE" sz="2000" dirty="0" smtClean="0"/>
            <a:t>Fragen: offen-geschlossen, Skalierung</a:t>
          </a:r>
          <a:endParaRPr lang="de-DE" sz="2000" dirty="0"/>
        </a:p>
      </dgm:t>
    </dgm:pt>
    <dgm:pt modelId="{F97FB514-583C-4EA8-AFA2-0A42C5AB84E3}" type="parTrans" cxnId="{5C0B0341-084C-4381-A648-A7315A5C12D1}">
      <dgm:prSet/>
      <dgm:spPr/>
      <dgm:t>
        <a:bodyPr/>
        <a:lstStyle/>
        <a:p>
          <a:endParaRPr lang="de-DE"/>
        </a:p>
      </dgm:t>
    </dgm:pt>
    <dgm:pt modelId="{68F0CD76-E843-4869-BCA5-B216FC58FA06}" type="sibTrans" cxnId="{5C0B0341-084C-4381-A648-A7315A5C12D1}">
      <dgm:prSet/>
      <dgm:spPr/>
      <dgm:t>
        <a:bodyPr/>
        <a:lstStyle/>
        <a:p>
          <a:endParaRPr lang="de-DE"/>
        </a:p>
      </dgm:t>
    </dgm:pt>
    <dgm:pt modelId="{6129B76E-32D8-432D-8DDA-9556EBC4C5F4}">
      <dgm:prSet custT="1"/>
      <dgm:spPr/>
      <dgm:t>
        <a:bodyPr/>
        <a:lstStyle/>
        <a:p>
          <a:r>
            <a:rPr lang="de-DE" altLang="de-DE" sz="2000" dirty="0" smtClean="0"/>
            <a:t>MC, skaliert, Freitexte, Zahlenabfragen, online – Papier – beides </a:t>
          </a:r>
        </a:p>
      </dgm:t>
    </dgm:pt>
    <dgm:pt modelId="{9BD31183-AA5E-4432-9199-DAAFA80A2B53}" type="parTrans" cxnId="{234E657A-9431-4DB5-B0CC-8744BD15312B}">
      <dgm:prSet/>
      <dgm:spPr/>
      <dgm:t>
        <a:bodyPr/>
        <a:lstStyle/>
        <a:p>
          <a:endParaRPr lang="de-DE"/>
        </a:p>
      </dgm:t>
    </dgm:pt>
    <dgm:pt modelId="{5459396A-99E5-4DF6-8C99-DDFE7A94EE9C}" type="sibTrans" cxnId="{234E657A-9431-4DB5-B0CC-8744BD15312B}">
      <dgm:prSet/>
      <dgm:spPr/>
      <dgm:t>
        <a:bodyPr/>
        <a:lstStyle/>
        <a:p>
          <a:endParaRPr lang="de-DE"/>
        </a:p>
      </dgm:t>
    </dgm:pt>
    <dgm:pt modelId="{683A99DC-4D41-481A-A4FA-F1F4E2A003D3}">
      <dgm:prSet custT="1"/>
      <dgm:spPr/>
      <dgm:t>
        <a:bodyPr/>
        <a:lstStyle/>
        <a:p>
          <a:r>
            <a:rPr lang="de-DE" altLang="de-DE" sz="2000" dirty="0" smtClean="0"/>
            <a:t>Layout, Datenschutzhinweis, Einwilligung</a:t>
          </a:r>
        </a:p>
      </dgm:t>
    </dgm:pt>
    <dgm:pt modelId="{92571506-45A0-45CD-849A-368C3E2F70B9}" type="parTrans" cxnId="{09C89523-839E-4AC1-9187-A34FDD15ED62}">
      <dgm:prSet/>
      <dgm:spPr/>
      <dgm:t>
        <a:bodyPr/>
        <a:lstStyle/>
        <a:p>
          <a:endParaRPr lang="de-DE"/>
        </a:p>
      </dgm:t>
    </dgm:pt>
    <dgm:pt modelId="{9B1B3248-5A8C-4927-8A5C-3866F97AE063}" type="sibTrans" cxnId="{09C89523-839E-4AC1-9187-A34FDD15ED62}">
      <dgm:prSet/>
      <dgm:spPr/>
      <dgm:t>
        <a:bodyPr/>
        <a:lstStyle/>
        <a:p>
          <a:endParaRPr lang="de-DE"/>
        </a:p>
      </dgm:t>
    </dgm:pt>
    <dgm:pt modelId="{D1E65FC6-4228-4B51-9856-12F98D59AC59}" type="pres">
      <dgm:prSet presAssocID="{40EEEF6B-2D96-4303-B515-23B37F47ABED}" presName="linear" presStyleCnt="0">
        <dgm:presLayoutVars>
          <dgm:dir/>
          <dgm:animLvl val="lvl"/>
          <dgm:resizeHandles val="exact"/>
        </dgm:presLayoutVars>
      </dgm:prSet>
      <dgm:spPr/>
      <dgm:t>
        <a:bodyPr/>
        <a:lstStyle/>
        <a:p>
          <a:endParaRPr lang="de-DE"/>
        </a:p>
      </dgm:t>
    </dgm:pt>
    <dgm:pt modelId="{DB7A4184-3317-4500-9C12-0E8E44A9A788}" type="pres">
      <dgm:prSet presAssocID="{9972570E-A61F-4BBA-BAE7-F6B57BFF1BEC}" presName="parentLin" presStyleCnt="0"/>
      <dgm:spPr/>
    </dgm:pt>
    <dgm:pt modelId="{8C4CEC16-8C63-47FA-965A-7CF22E5A81CF}" type="pres">
      <dgm:prSet presAssocID="{9972570E-A61F-4BBA-BAE7-F6B57BFF1BEC}" presName="parentLeftMargin" presStyleLbl="node1" presStyleIdx="0" presStyleCnt="2"/>
      <dgm:spPr/>
      <dgm:t>
        <a:bodyPr/>
        <a:lstStyle/>
        <a:p>
          <a:endParaRPr lang="de-DE"/>
        </a:p>
      </dgm:t>
    </dgm:pt>
    <dgm:pt modelId="{47D01C3D-1DE0-437F-A0E0-CDAD5531BAAD}" type="pres">
      <dgm:prSet presAssocID="{9972570E-A61F-4BBA-BAE7-F6B57BFF1BEC}" presName="parentText" presStyleLbl="node1" presStyleIdx="0" presStyleCnt="2">
        <dgm:presLayoutVars>
          <dgm:chMax val="0"/>
          <dgm:bulletEnabled val="1"/>
        </dgm:presLayoutVars>
      </dgm:prSet>
      <dgm:spPr/>
      <dgm:t>
        <a:bodyPr/>
        <a:lstStyle/>
        <a:p>
          <a:endParaRPr lang="de-DE"/>
        </a:p>
      </dgm:t>
    </dgm:pt>
    <dgm:pt modelId="{280376F4-4C33-47CA-833F-1B0AFE4B86CA}" type="pres">
      <dgm:prSet presAssocID="{9972570E-A61F-4BBA-BAE7-F6B57BFF1BEC}" presName="negativeSpace" presStyleCnt="0"/>
      <dgm:spPr/>
    </dgm:pt>
    <dgm:pt modelId="{F20A3F52-8F41-4E08-BEC0-2B9BEA25BFF9}" type="pres">
      <dgm:prSet presAssocID="{9972570E-A61F-4BBA-BAE7-F6B57BFF1BEC}" presName="childText" presStyleLbl="conFgAcc1" presStyleIdx="0" presStyleCnt="2">
        <dgm:presLayoutVars>
          <dgm:bulletEnabled val="1"/>
        </dgm:presLayoutVars>
      </dgm:prSet>
      <dgm:spPr/>
      <dgm:t>
        <a:bodyPr/>
        <a:lstStyle/>
        <a:p>
          <a:endParaRPr lang="de-DE"/>
        </a:p>
      </dgm:t>
    </dgm:pt>
    <dgm:pt modelId="{C10A8712-A668-4CD3-9A6C-75984B5C5193}" type="pres">
      <dgm:prSet presAssocID="{45D499AB-CB5B-460D-8B8F-CD3C1AB0982F}" presName="spaceBetweenRectangles" presStyleCnt="0"/>
      <dgm:spPr/>
    </dgm:pt>
    <dgm:pt modelId="{EE3664C8-BD7D-4509-BB1C-B3CEAE030DB2}" type="pres">
      <dgm:prSet presAssocID="{AC22EF71-3E9F-4A3E-B30C-FFA847F97814}" presName="parentLin" presStyleCnt="0"/>
      <dgm:spPr/>
    </dgm:pt>
    <dgm:pt modelId="{1253025A-682A-4443-BB31-9526A286CB41}" type="pres">
      <dgm:prSet presAssocID="{AC22EF71-3E9F-4A3E-B30C-FFA847F97814}" presName="parentLeftMargin" presStyleLbl="node1" presStyleIdx="0" presStyleCnt="2"/>
      <dgm:spPr/>
      <dgm:t>
        <a:bodyPr/>
        <a:lstStyle/>
        <a:p>
          <a:endParaRPr lang="de-DE"/>
        </a:p>
      </dgm:t>
    </dgm:pt>
    <dgm:pt modelId="{831844B5-AC3F-4065-9E72-A173F9E9E87D}" type="pres">
      <dgm:prSet presAssocID="{AC22EF71-3E9F-4A3E-B30C-FFA847F97814}" presName="parentText" presStyleLbl="node1" presStyleIdx="1" presStyleCnt="2">
        <dgm:presLayoutVars>
          <dgm:chMax val="0"/>
          <dgm:bulletEnabled val="1"/>
        </dgm:presLayoutVars>
      </dgm:prSet>
      <dgm:spPr/>
      <dgm:t>
        <a:bodyPr/>
        <a:lstStyle/>
        <a:p>
          <a:endParaRPr lang="de-DE"/>
        </a:p>
      </dgm:t>
    </dgm:pt>
    <dgm:pt modelId="{CB29D88F-1694-4893-94AB-9D4E041C663F}" type="pres">
      <dgm:prSet presAssocID="{AC22EF71-3E9F-4A3E-B30C-FFA847F97814}" presName="negativeSpace" presStyleCnt="0"/>
      <dgm:spPr/>
    </dgm:pt>
    <dgm:pt modelId="{0A397BAC-65D7-4391-B250-72B52E6FFF66}" type="pres">
      <dgm:prSet presAssocID="{AC22EF71-3E9F-4A3E-B30C-FFA847F97814}" presName="childText" presStyleLbl="conFgAcc1" presStyleIdx="1" presStyleCnt="2">
        <dgm:presLayoutVars>
          <dgm:bulletEnabled val="1"/>
        </dgm:presLayoutVars>
      </dgm:prSet>
      <dgm:spPr/>
      <dgm:t>
        <a:bodyPr/>
        <a:lstStyle/>
        <a:p>
          <a:endParaRPr lang="de-DE"/>
        </a:p>
      </dgm:t>
    </dgm:pt>
  </dgm:ptLst>
  <dgm:cxnLst>
    <dgm:cxn modelId="{89325BB3-C8B8-45E2-8804-4F6F71DFC795}" type="presOf" srcId="{6129B76E-32D8-432D-8DDA-9556EBC4C5F4}" destId="{0A397BAC-65D7-4391-B250-72B52E6FFF66}" srcOrd="0" destOrd="1" presId="urn:microsoft.com/office/officeart/2005/8/layout/list1"/>
    <dgm:cxn modelId="{873CB0A6-A704-49E9-AE87-0E7E01370D7D}" type="presOf" srcId="{C9977237-90A3-4619-87A8-ABD752C4E286}" destId="{F20A3F52-8F41-4E08-BEC0-2B9BEA25BFF9}" srcOrd="0" destOrd="2" presId="urn:microsoft.com/office/officeart/2005/8/layout/list1"/>
    <dgm:cxn modelId="{EF5B244E-6FD4-4C26-A71B-F0FBD9C5824C}" srcId="{9972570E-A61F-4BBA-BAE7-F6B57BFF1BEC}" destId="{C9977237-90A3-4619-87A8-ABD752C4E286}" srcOrd="2" destOrd="0" parTransId="{E1896F0C-40D6-47C0-B6B0-B7E5B14E3286}" sibTransId="{565E010F-3170-408B-8483-24CC074B74AB}"/>
    <dgm:cxn modelId="{75D953C7-6759-400D-8AF4-43F425FDF8C3}" srcId="{40EEEF6B-2D96-4303-B515-23B37F47ABED}" destId="{9972570E-A61F-4BBA-BAE7-F6B57BFF1BEC}" srcOrd="0" destOrd="0" parTransId="{CC09C4DA-A875-425B-B77B-90BA9C4FD3C5}" sibTransId="{45D499AB-CB5B-460D-8B8F-CD3C1AB0982F}"/>
    <dgm:cxn modelId="{A269BAE4-CC01-45DD-9C87-3B658E065F76}" type="presOf" srcId="{AC22EF71-3E9F-4A3E-B30C-FFA847F97814}" destId="{831844B5-AC3F-4065-9E72-A173F9E9E87D}" srcOrd="1" destOrd="0" presId="urn:microsoft.com/office/officeart/2005/8/layout/list1"/>
    <dgm:cxn modelId="{5C0B0341-084C-4381-A648-A7315A5C12D1}" srcId="{AC22EF71-3E9F-4A3E-B30C-FFA847F97814}" destId="{8467DFE0-BB9D-4FF9-8789-91828DAD49A5}" srcOrd="0" destOrd="0" parTransId="{F97FB514-583C-4EA8-AFA2-0A42C5AB84E3}" sibTransId="{68F0CD76-E843-4869-BCA5-B216FC58FA06}"/>
    <dgm:cxn modelId="{57868F1D-0A93-44A0-9742-066415B9EF1C}" type="presOf" srcId="{40EEEF6B-2D96-4303-B515-23B37F47ABED}" destId="{D1E65FC6-4228-4B51-9856-12F98D59AC59}" srcOrd="0" destOrd="0" presId="urn:microsoft.com/office/officeart/2005/8/layout/list1"/>
    <dgm:cxn modelId="{D987F79F-12AF-48E6-A98D-77CA1AEAF670}" type="presOf" srcId="{9972570E-A61F-4BBA-BAE7-F6B57BFF1BEC}" destId="{47D01C3D-1DE0-437F-A0E0-CDAD5531BAAD}" srcOrd="1" destOrd="0" presId="urn:microsoft.com/office/officeart/2005/8/layout/list1"/>
    <dgm:cxn modelId="{93B5CAB9-776A-4110-B2A0-3ABA93C004FE}" srcId="{9972570E-A61F-4BBA-BAE7-F6B57BFF1BEC}" destId="{99EB5CD1-097E-4FEF-AD88-68C083D5620E}" srcOrd="0" destOrd="0" parTransId="{58062759-D4B3-4827-A1E0-6F86ED3ED95C}" sibTransId="{DF99348B-5F5F-4D75-A9C9-A941691194FD}"/>
    <dgm:cxn modelId="{F42B75BD-38BC-46AB-8DE8-BB9A412C4706}" type="presOf" srcId="{9972570E-A61F-4BBA-BAE7-F6B57BFF1BEC}" destId="{8C4CEC16-8C63-47FA-965A-7CF22E5A81CF}" srcOrd="0" destOrd="0" presId="urn:microsoft.com/office/officeart/2005/8/layout/list1"/>
    <dgm:cxn modelId="{9FA8D310-1AA7-4ADE-B714-22B1737166D5}" type="presOf" srcId="{AC22EF71-3E9F-4A3E-B30C-FFA847F97814}" destId="{1253025A-682A-4443-BB31-9526A286CB41}" srcOrd="0" destOrd="0" presId="urn:microsoft.com/office/officeart/2005/8/layout/list1"/>
    <dgm:cxn modelId="{B238C676-3FA8-40B3-B426-7C29EE74F245}" type="presOf" srcId="{5404D91E-51BB-4E51-AE34-EC288AFF906E}" destId="{F20A3F52-8F41-4E08-BEC0-2B9BEA25BFF9}" srcOrd="0" destOrd="1" presId="urn:microsoft.com/office/officeart/2005/8/layout/list1"/>
    <dgm:cxn modelId="{AF4569A2-DB35-493C-B6A6-E5B262B15C73}" type="presOf" srcId="{8467DFE0-BB9D-4FF9-8789-91828DAD49A5}" destId="{0A397BAC-65D7-4391-B250-72B52E6FFF66}" srcOrd="0" destOrd="0" presId="urn:microsoft.com/office/officeart/2005/8/layout/list1"/>
    <dgm:cxn modelId="{5439C25A-B6D1-47FB-815C-6824C2A6D706}" srcId="{9972570E-A61F-4BBA-BAE7-F6B57BFF1BEC}" destId="{5404D91E-51BB-4E51-AE34-EC288AFF906E}" srcOrd="1" destOrd="0" parTransId="{DA20DFCB-850E-4A97-BA91-D5B842233B95}" sibTransId="{B945CD7F-2450-44CB-9718-8B75C5640E8E}"/>
    <dgm:cxn modelId="{54628B4D-6DC5-4506-88F0-8C139FB11A56}" type="presOf" srcId="{99EB5CD1-097E-4FEF-AD88-68C083D5620E}" destId="{F20A3F52-8F41-4E08-BEC0-2B9BEA25BFF9}" srcOrd="0" destOrd="0" presId="urn:microsoft.com/office/officeart/2005/8/layout/list1"/>
    <dgm:cxn modelId="{09C89523-839E-4AC1-9187-A34FDD15ED62}" srcId="{AC22EF71-3E9F-4A3E-B30C-FFA847F97814}" destId="{683A99DC-4D41-481A-A4FA-F1F4E2A003D3}" srcOrd="2" destOrd="0" parTransId="{92571506-45A0-45CD-849A-368C3E2F70B9}" sibTransId="{9B1B3248-5A8C-4927-8A5C-3866F97AE063}"/>
    <dgm:cxn modelId="{234E657A-9431-4DB5-B0CC-8744BD15312B}" srcId="{AC22EF71-3E9F-4A3E-B30C-FFA847F97814}" destId="{6129B76E-32D8-432D-8DDA-9556EBC4C5F4}" srcOrd="1" destOrd="0" parTransId="{9BD31183-AA5E-4432-9199-DAAFA80A2B53}" sibTransId="{5459396A-99E5-4DF6-8C99-DDFE7A94EE9C}"/>
    <dgm:cxn modelId="{442E80B7-3040-483E-97B6-C4ED474DEE48}" srcId="{40EEEF6B-2D96-4303-B515-23B37F47ABED}" destId="{AC22EF71-3E9F-4A3E-B30C-FFA847F97814}" srcOrd="1" destOrd="0" parTransId="{9133FC6C-C54A-4525-93DF-EF53C74E7862}" sibTransId="{651094D1-D382-4549-A0AC-C9E458D42EC9}"/>
    <dgm:cxn modelId="{F61A5B6E-8EE6-4E6A-B966-156C87FBE590}" type="presOf" srcId="{683A99DC-4D41-481A-A4FA-F1F4E2A003D3}" destId="{0A397BAC-65D7-4391-B250-72B52E6FFF66}" srcOrd="0" destOrd="2" presId="urn:microsoft.com/office/officeart/2005/8/layout/list1"/>
    <dgm:cxn modelId="{12A5DA10-2D71-4C36-8EF7-66F7524A6C72}" type="presParOf" srcId="{D1E65FC6-4228-4B51-9856-12F98D59AC59}" destId="{DB7A4184-3317-4500-9C12-0E8E44A9A788}" srcOrd="0" destOrd="0" presId="urn:microsoft.com/office/officeart/2005/8/layout/list1"/>
    <dgm:cxn modelId="{6C67E0CB-4097-4B14-BB11-EA18CA8E4AFC}" type="presParOf" srcId="{DB7A4184-3317-4500-9C12-0E8E44A9A788}" destId="{8C4CEC16-8C63-47FA-965A-7CF22E5A81CF}" srcOrd="0" destOrd="0" presId="urn:microsoft.com/office/officeart/2005/8/layout/list1"/>
    <dgm:cxn modelId="{D4269109-C7D9-473A-9217-126D29DB5077}" type="presParOf" srcId="{DB7A4184-3317-4500-9C12-0E8E44A9A788}" destId="{47D01C3D-1DE0-437F-A0E0-CDAD5531BAAD}" srcOrd="1" destOrd="0" presId="urn:microsoft.com/office/officeart/2005/8/layout/list1"/>
    <dgm:cxn modelId="{0C22294D-D42F-436E-9EAD-203E99EE438F}" type="presParOf" srcId="{D1E65FC6-4228-4B51-9856-12F98D59AC59}" destId="{280376F4-4C33-47CA-833F-1B0AFE4B86CA}" srcOrd="1" destOrd="0" presId="urn:microsoft.com/office/officeart/2005/8/layout/list1"/>
    <dgm:cxn modelId="{EFA56ED2-6153-4F0D-8F3B-73C7536AB2DF}" type="presParOf" srcId="{D1E65FC6-4228-4B51-9856-12F98D59AC59}" destId="{F20A3F52-8F41-4E08-BEC0-2B9BEA25BFF9}" srcOrd="2" destOrd="0" presId="urn:microsoft.com/office/officeart/2005/8/layout/list1"/>
    <dgm:cxn modelId="{8BDBE9C4-EE93-4AEF-9EE8-50EA9859BE25}" type="presParOf" srcId="{D1E65FC6-4228-4B51-9856-12F98D59AC59}" destId="{C10A8712-A668-4CD3-9A6C-75984B5C5193}" srcOrd="3" destOrd="0" presId="urn:microsoft.com/office/officeart/2005/8/layout/list1"/>
    <dgm:cxn modelId="{6337EB33-1328-4218-AD79-2B3357CF1000}" type="presParOf" srcId="{D1E65FC6-4228-4B51-9856-12F98D59AC59}" destId="{EE3664C8-BD7D-4509-BB1C-B3CEAE030DB2}" srcOrd="4" destOrd="0" presId="urn:microsoft.com/office/officeart/2005/8/layout/list1"/>
    <dgm:cxn modelId="{7E9BD313-EDCF-466E-9A3A-0DD20A4F74D7}" type="presParOf" srcId="{EE3664C8-BD7D-4509-BB1C-B3CEAE030DB2}" destId="{1253025A-682A-4443-BB31-9526A286CB41}" srcOrd="0" destOrd="0" presId="urn:microsoft.com/office/officeart/2005/8/layout/list1"/>
    <dgm:cxn modelId="{6FF40E61-A0BE-4B59-8DD2-6CAF98F19961}" type="presParOf" srcId="{EE3664C8-BD7D-4509-BB1C-B3CEAE030DB2}" destId="{831844B5-AC3F-4065-9E72-A173F9E9E87D}" srcOrd="1" destOrd="0" presId="urn:microsoft.com/office/officeart/2005/8/layout/list1"/>
    <dgm:cxn modelId="{461CE222-0B10-4DB2-A0A0-FD2BEBD010E0}" type="presParOf" srcId="{D1E65FC6-4228-4B51-9856-12F98D59AC59}" destId="{CB29D88F-1694-4893-94AB-9D4E041C663F}" srcOrd="5" destOrd="0" presId="urn:microsoft.com/office/officeart/2005/8/layout/list1"/>
    <dgm:cxn modelId="{0636A861-EF1B-4F94-9EE4-686EC8220EF9}" type="presParOf" srcId="{D1E65FC6-4228-4B51-9856-12F98D59AC59}" destId="{0A397BAC-65D7-4391-B250-72B52E6FFF66}" srcOrd="6"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C5DEAC24-D0A7-4EC9-B5DB-E4CD84B883D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C5D5C287-8DFA-4908-B15A-339CDFEAFECE}">
      <dgm:prSet phldrT="[Text]"/>
      <dgm:spPr/>
      <dgm:t>
        <a:bodyPr/>
        <a:lstStyle/>
        <a:p>
          <a:r>
            <a:rPr lang="de-DE" dirty="0" smtClean="0">
              <a:sym typeface="Wingdings" panose="05000000000000000000" pitchFamily="2" charset="2"/>
            </a:rPr>
            <a:t>Prüfung auf Ve</a:t>
          </a:r>
          <a:r>
            <a:rPr lang="de-DE" dirty="0" smtClean="0"/>
            <a:t>rständlichkeit der Fragen</a:t>
          </a:r>
          <a:endParaRPr lang="de-DE" dirty="0"/>
        </a:p>
      </dgm:t>
    </dgm:pt>
    <dgm:pt modelId="{8566565F-6FDA-47E9-A132-0CAF9E333C03}" type="parTrans" cxnId="{59B415F0-EA07-4602-A9E9-A3A3F5B64715}">
      <dgm:prSet/>
      <dgm:spPr/>
      <dgm:t>
        <a:bodyPr/>
        <a:lstStyle/>
        <a:p>
          <a:endParaRPr lang="de-DE"/>
        </a:p>
      </dgm:t>
    </dgm:pt>
    <dgm:pt modelId="{622FD2BF-156A-4232-B192-539ACCBC2BD9}" type="sibTrans" cxnId="{59B415F0-EA07-4602-A9E9-A3A3F5B64715}">
      <dgm:prSet/>
      <dgm:spPr/>
      <dgm:t>
        <a:bodyPr/>
        <a:lstStyle/>
        <a:p>
          <a:endParaRPr lang="de-DE"/>
        </a:p>
      </dgm:t>
    </dgm:pt>
    <dgm:pt modelId="{F4989F43-6411-4028-92DC-494775070E7C}">
      <dgm:prSet/>
      <dgm:spPr>
        <a:solidFill>
          <a:srgbClr val="FFC000"/>
        </a:solidFill>
      </dgm:spPr>
      <dgm:t>
        <a:bodyPr/>
        <a:lstStyle/>
        <a:p>
          <a:r>
            <a:rPr lang="de-DE" dirty="0" smtClean="0"/>
            <a:t>Prüfung der Reihenfolge der Fragen</a:t>
          </a:r>
          <a:endParaRPr lang="de-DE" dirty="0"/>
        </a:p>
      </dgm:t>
    </dgm:pt>
    <dgm:pt modelId="{223680B7-0B54-47DE-AB22-4BAA974EBA9D}" type="parTrans" cxnId="{766274F8-8CB8-4258-927D-00721D10A3E3}">
      <dgm:prSet/>
      <dgm:spPr/>
      <dgm:t>
        <a:bodyPr/>
        <a:lstStyle/>
        <a:p>
          <a:endParaRPr lang="de-DE"/>
        </a:p>
      </dgm:t>
    </dgm:pt>
    <dgm:pt modelId="{50D30A42-5180-4D3D-A7B8-6ECB607D5518}" type="sibTrans" cxnId="{766274F8-8CB8-4258-927D-00721D10A3E3}">
      <dgm:prSet/>
      <dgm:spPr/>
      <dgm:t>
        <a:bodyPr/>
        <a:lstStyle/>
        <a:p>
          <a:endParaRPr lang="de-DE"/>
        </a:p>
      </dgm:t>
    </dgm:pt>
    <dgm:pt modelId="{C9D2DDB9-D845-4393-B371-92055827D934}">
      <dgm:prSet/>
      <dgm:spPr>
        <a:solidFill>
          <a:srgbClr val="92D050"/>
        </a:solidFill>
      </dgm:spPr>
      <dgm:t>
        <a:bodyPr/>
        <a:lstStyle/>
        <a:p>
          <a:r>
            <a:rPr lang="de-DE" dirty="0" smtClean="0"/>
            <a:t>Untersuchung von Kontexteffekten</a:t>
          </a:r>
          <a:endParaRPr lang="de-DE" dirty="0"/>
        </a:p>
      </dgm:t>
    </dgm:pt>
    <dgm:pt modelId="{DA2C9E23-AA87-4945-905E-AFAFB6A3AC64}" type="parTrans" cxnId="{3CF6F5F0-7973-456E-A2D4-292E90C479F3}">
      <dgm:prSet/>
      <dgm:spPr/>
      <dgm:t>
        <a:bodyPr/>
        <a:lstStyle/>
        <a:p>
          <a:endParaRPr lang="de-DE"/>
        </a:p>
      </dgm:t>
    </dgm:pt>
    <dgm:pt modelId="{0028D29E-A721-4698-A0A1-E75C1F856520}" type="sibTrans" cxnId="{3CF6F5F0-7973-456E-A2D4-292E90C479F3}">
      <dgm:prSet/>
      <dgm:spPr/>
      <dgm:t>
        <a:bodyPr/>
        <a:lstStyle/>
        <a:p>
          <a:endParaRPr lang="de-DE"/>
        </a:p>
      </dgm:t>
    </dgm:pt>
    <dgm:pt modelId="{4D63BEFC-6D4C-48A1-94B5-C2778D8D5D00}">
      <dgm:prSet/>
      <dgm:spPr>
        <a:solidFill>
          <a:srgbClr val="0070C0"/>
        </a:solidFill>
      </dgm:spPr>
      <dgm:t>
        <a:bodyPr/>
        <a:lstStyle/>
        <a:p>
          <a:r>
            <a:rPr lang="de-DE" dirty="0" smtClean="0"/>
            <a:t>Exploration von Problemen der Befragten mit ihrer Aufgabe</a:t>
          </a:r>
          <a:endParaRPr lang="de-DE" dirty="0"/>
        </a:p>
      </dgm:t>
    </dgm:pt>
    <dgm:pt modelId="{900A7BC6-0295-425E-A835-C92216300940}" type="parTrans" cxnId="{738020EF-438F-48F5-9375-15E5AB3B1036}">
      <dgm:prSet/>
      <dgm:spPr/>
      <dgm:t>
        <a:bodyPr/>
        <a:lstStyle/>
        <a:p>
          <a:endParaRPr lang="de-DE"/>
        </a:p>
      </dgm:t>
    </dgm:pt>
    <dgm:pt modelId="{B9E1FD94-16AB-4979-856B-37BFAD8290B2}" type="sibTrans" cxnId="{738020EF-438F-48F5-9375-15E5AB3B1036}">
      <dgm:prSet/>
      <dgm:spPr/>
      <dgm:t>
        <a:bodyPr/>
        <a:lstStyle/>
        <a:p>
          <a:endParaRPr lang="de-DE"/>
        </a:p>
      </dgm:t>
    </dgm:pt>
    <dgm:pt modelId="{C379D5B1-C356-499F-9384-2AE9925468A3}">
      <dgm:prSet/>
      <dgm:spPr>
        <a:solidFill>
          <a:srgbClr val="FF0000"/>
        </a:solidFill>
      </dgm:spPr>
      <dgm:t>
        <a:bodyPr/>
        <a:lstStyle/>
        <a:p>
          <a:r>
            <a:rPr lang="de-DE" dirty="0" smtClean="0"/>
            <a:t>Exploration des Zustandekommens der Antworten</a:t>
          </a:r>
          <a:endParaRPr lang="de-DE" dirty="0"/>
        </a:p>
      </dgm:t>
    </dgm:pt>
    <dgm:pt modelId="{3C492B0D-75FF-426D-B77E-3F32E6FD4303}" type="parTrans" cxnId="{9F2530A7-812F-44B7-809A-0A424B115E4C}">
      <dgm:prSet/>
      <dgm:spPr/>
      <dgm:t>
        <a:bodyPr/>
        <a:lstStyle/>
        <a:p>
          <a:endParaRPr lang="de-DE"/>
        </a:p>
      </dgm:t>
    </dgm:pt>
    <dgm:pt modelId="{4BB4E0DB-AEB6-4177-A360-E0576E113693}" type="sibTrans" cxnId="{9F2530A7-812F-44B7-809A-0A424B115E4C}">
      <dgm:prSet/>
      <dgm:spPr/>
      <dgm:t>
        <a:bodyPr/>
        <a:lstStyle/>
        <a:p>
          <a:endParaRPr lang="de-DE"/>
        </a:p>
      </dgm:t>
    </dgm:pt>
    <dgm:pt modelId="{822EF75E-11A2-4CF8-BA54-73D34D271496}" type="pres">
      <dgm:prSet presAssocID="{C5DEAC24-D0A7-4EC9-B5DB-E4CD84B883D9}" presName="Name0" presStyleCnt="0">
        <dgm:presLayoutVars>
          <dgm:chMax val="7"/>
          <dgm:chPref val="7"/>
          <dgm:dir/>
        </dgm:presLayoutVars>
      </dgm:prSet>
      <dgm:spPr/>
      <dgm:t>
        <a:bodyPr/>
        <a:lstStyle/>
        <a:p>
          <a:endParaRPr lang="de-DE"/>
        </a:p>
      </dgm:t>
    </dgm:pt>
    <dgm:pt modelId="{8966914F-2B60-4246-874C-C034C4D99D46}" type="pres">
      <dgm:prSet presAssocID="{C5DEAC24-D0A7-4EC9-B5DB-E4CD84B883D9}" presName="Name1" presStyleCnt="0"/>
      <dgm:spPr/>
    </dgm:pt>
    <dgm:pt modelId="{1EC84AFB-E9EE-4C12-B29F-0C1238E49120}" type="pres">
      <dgm:prSet presAssocID="{C5DEAC24-D0A7-4EC9-B5DB-E4CD84B883D9}" presName="cycle" presStyleCnt="0"/>
      <dgm:spPr/>
    </dgm:pt>
    <dgm:pt modelId="{2055F27F-A579-4010-8C96-347265BEDB3F}" type="pres">
      <dgm:prSet presAssocID="{C5DEAC24-D0A7-4EC9-B5DB-E4CD84B883D9}" presName="srcNode" presStyleLbl="node1" presStyleIdx="0" presStyleCnt="5"/>
      <dgm:spPr/>
    </dgm:pt>
    <dgm:pt modelId="{63065C9A-7CBC-4771-9DB8-3C3857DA7F2A}" type="pres">
      <dgm:prSet presAssocID="{C5DEAC24-D0A7-4EC9-B5DB-E4CD84B883D9}" presName="conn" presStyleLbl="parChTrans1D2" presStyleIdx="0" presStyleCnt="1"/>
      <dgm:spPr/>
      <dgm:t>
        <a:bodyPr/>
        <a:lstStyle/>
        <a:p>
          <a:endParaRPr lang="de-DE"/>
        </a:p>
      </dgm:t>
    </dgm:pt>
    <dgm:pt modelId="{A39A61AE-5430-4873-A032-98CD805B219E}" type="pres">
      <dgm:prSet presAssocID="{C5DEAC24-D0A7-4EC9-B5DB-E4CD84B883D9}" presName="extraNode" presStyleLbl="node1" presStyleIdx="0" presStyleCnt="5"/>
      <dgm:spPr/>
    </dgm:pt>
    <dgm:pt modelId="{358BDA28-7DEF-4BE5-A8DC-48AD24653297}" type="pres">
      <dgm:prSet presAssocID="{C5DEAC24-D0A7-4EC9-B5DB-E4CD84B883D9}" presName="dstNode" presStyleLbl="node1" presStyleIdx="0" presStyleCnt="5"/>
      <dgm:spPr/>
    </dgm:pt>
    <dgm:pt modelId="{27DD1436-A60F-475F-8406-CE0E640E8201}" type="pres">
      <dgm:prSet presAssocID="{C5D5C287-8DFA-4908-B15A-339CDFEAFECE}" presName="text_1" presStyleLbl="node1" presStyleIdx="0" presStyleCnt="5">
        <dgm:presLayoutVars>
          <dgm:bulletEnabled val="1"/>
        </dgm:presLayoutVars>
      </dgm:prSet>
      <dgm:spPr/>
      <dgm:t>
        <a:bodyPr/>
        <a:lstStyle/>
        <a:p>
          <a:endParaRPr lang="de-DE"/>
        </a:p>
      </dgm:t>
    </dgm:pt>
    <dgm:pt modelId="{7D963B86-6FF8-4040-B635-17BCF8A1BB60}" type="pres">
      <dgm:prSet presAssocID="{C5D5C287-8DFA-4908-B15A-339CDFEAFECE}" presName="accent_1" presStyleCnt="0"/>
      <dgm:spPr/>
    </dgm:pt>
    <dgm:pt modelId="{7C1DE6D0-37C5-4081-A49D-7C6092FEBFE3}" type="pres">
      <dgm:prSet presAssocID="{C5D5C287-8DFA-4908-B15A-339CDFEAFECE}" presName="accentRepeatNode" presStyleLbl="solidFgAcc1" presStyleIdx="0" presStyleCnt="5"/>
      <dgm:spPr/>
    </dgm:pt>
    <dgm:pt modelId="{C3A042E7-67F9-4564-81F7-EC9176E4016E}" type="pres">
      <dgm:prSet presAssocID="{F4989F43-6411-4028-92DC-494775070E7C}" presName="text_2" presStyleLbl="node1" presStyleIdx="1" presStyleCnt="5">
        <dgm:presLayoutVars>
          <dgm:bulletEnabled val="1"/>
        </dgm:presLayoutVars>
      </dgm:prSet>
      <dgm:spPr/>
      <dgm:t>
        <a:bodyPr/>
        <a:lstStyle/>
        <a:p>
          <a:endParaRPr lang="de-DE"/>
        </a:p>
      </dgm:t>
    </dgm:pt>
    <dgm:pt modelId="{60BCD325-2557-4AA8-A036-63A9EB9A6C81}" type="pres">
      <dgm:prSet presAssocID="{F4989F43-6411-4028-92DC-494775070E7C}" presName="accent_2" presStyleCnt="0"/>
      <dgm:spPr/>
    </dgm:pt>
    <dgm:pt modelId="{87EDE470-80D3-4485-844A-9D7BFC943E61}" type="pres">
      <dgm:prSet presAssocID="{F4989F43-6411-4028-92DC-494775070E7C}" presName="accentRepeatNode" presStyleLbl="solidFgAcc1" presStyleIdx="1" presStyleCnt="5"/>
      <dgm:spPr/>
    </dgm:pt>
    <dgm:pt modelId="{C4473963-3804-46A3-92AB-7349BDA89FFC}" type="pres">
      <dgm:prSet presAssocID="{C9D2DDB9-D845-4393-B371-92055827D934}" presName="text_3" presStyleLbl="node1" presStyleIdx="2" presStyleCnt="5">
        <dgm:presLayoutVars>
          <dgm:bulletEnabled val="1"/>
        </dgm:presLayoutVars>
      </dgm:prSet>
      <dgm:spPr/>
      <dgm:t>
        <a:bodyPr/>
        <a:lstStyle/>
        <a:p>
          <a:endParaRPr lang="de-DE"/>
        </a:p>
      </dgm:t>
    </dgm:pt>
    <dgm:pt modelId="{BC23A8C7-6F41-4D43-98BB-415E4EAB4C06}" type="pres">
      <dgm:prSet presAssocID="{C9D2DDB9-D845-4393-B371-92055827D934}" presName="accent_3" presStyleCnt="0"/>
      <dgm:spPr/>
    </dgm:pt>
    <dgm:pt modelId="{92F1E282-1B98-4DE4-A8EE-B4A4E49176B3}" type="pres">
      <dgm:prSet presAssocID="{C9D2DDB9-D845-4393-B371-92055827D934}" presName="accentRepeatNode" presStyleLbl="solidFgAcc1" presStyleIdx="2" presStyleCnt="5"/>
      <dgm:spPr/>
    </dgm:pt>
    <dgm:pt modelId="{EB9A4E0C-FC33-48CE-B7C6-72F1E8E258A6}" type="pres">
      <dgm:prSet presAssocID="{4D63BEFC-6D4C-48A1-94B5-C2778D8D5D00}" presName="text_4" presStyleLbl="node1" presStyleIdx="3" presStyleCnt="5">
        <dgm:presLayoutVars>
          <dgm:bulletEnabled val="1"/>
        </dgm:presLayoutVars>
      </dgm:prSet>
      <dgm:spPr/>
      <dgm:t>
        <a:bodyPr/>
        <a:lstStyle/>
        <a:p>
          <a:endParaRPr lang="de-DE"/>
        </a:p>
      </dgm:t>
    </dgm:pt>
    <dgm:pt modelId="{AE188CED-B140-4AF2-9FA8-762A92F67A18}" type="pres">
      <dgm:prSet presAssocID="{4D63BEFC-6D4C-48A1-94B5-C2778D8D5D00}" presName="accent_4" presStyleCnt="0"/>
      <dgm:spPr/>
    </dgm:pt>
    <dgm:pt modelId="{B57534D4-05C9-4A20-A9C1-069190CC91B1}" type="pres">
      <dgm:prSet presAssocID="{4D63BEFC-6D4C-48A1-94B5-C2778D8D5D00}" presName="accentRepeatNode" presStyleLbl="solidFgAcc1" presStyleIdx="3" presStyleCnt="5"/>
      <dgm:spPr/>
    </dgm:pt>
    <dgm:pt modelId="{6F8EDEDA-FF43-4995-8EB6-0FC24F9A1EA7}" type="pres">
      <dgm:prSet presAssocID="{C379D5B1-C356-499F-9384-2AE9925468A3}" presName="text_5" presStyleLbl="node1" presStyleIdx="4" presStyleCnt="5">
        <dgm:presLayoutVars>
          <dgm:bulletEnabled val="1"/>
        </dgm:presLayoutVars>
      </dgm:prSet>
      <dgm:spPr/>
      <dgm:t>
        <a:bodyPr/>
        <a:lstStyle/>
        <a:p>
          <a:endParaRPr lang="de-DE"/>
        </a:p>
      </dgm:t>
    </dgm:pt>
    <dgm:pt modelId="{D19F2EE2-CD53-439C-B925-886008634A52}" type="pres">
      <dgm:prSet presAssocID="{C379D5B1-C356-499F-9384-2AE9925468A3}" presName="accent_5" presStyleCnt="0"/>
      <dgm:spPr/>
    </dgm:pt>
    <dgm:pt modelId="{82B1911D-4DFB-4988-A464-185CA23BB37B}" type="pres">
      <dgm:prSet presAssocID="{C379D5B1-C356-499F-9384-2AE9925468A3}" presName="accentRepeatNode" presStyleLbl="solidFgAcc1" presStyleIdx="4" presStyleCnt="5"/>
      <dgm:spPr/>
    </dgm:pt>
  </dgm:ptLst>
  <dgm:cxnLst>
    <dgm:cxn modelId="{271F1667-F25F-4B46-A019-9C19E0D87752}" type="presOf" srcId="{622FD2BF-156A-4232-B192-539ACCBC2BD9}" destId="{63065C9A-7CBC-4771-9DB8-3C3857DA7F2A}" srcOrd="0" destOrd="0" presId="urn:microsoft.com/office/officeart/2008/layout/VerticalCurvedList"/>
    <dgm:cxn modelId="{73BAE27F-7229-4F5F-B589-ED79949FCAA3}" type="presOf" srcId="{C379D5B1-C356-499F-9384-2AE9925468A3}" destId="{6F8EDEDA-FF43-4995-8EB6-0FC24F9A1EA7}" srcOrd="0" destOrd="0" presId="urn:microsoft.com/office/officeart/2008/layout/VerticalCurvedList"/>
    <dgm:cxn modelId="{9F2530A7-812F-44B7-809A-0A424B115E4C}" srcId="{C5DEAC24-D0A7-4EC9-B5DB-E4CD84B883D9}" destId="{C379D5B1-C356-499F-9384-2AE9925468A3}" srcOrd="4" destOrd="0" parTransId="{3C492B0D-75FF-426D-B77E-3F32E6FD4303}" sibTransId="{4BB4E0DB-AEB6-4177-A360-E0576E113693}"/>
    <dgm:cxn modelId="{4AAA8572-A5AC-4DD9-B1D8-2F80E5A652EF}" type="presOf" srcId="{C9D2DDB9-D845-4393-B371-92055827D934}" destId="{C4473963-3804-46A3-92AB-7349BDA89FFC}" srcOrd="0" destOrd="0" presId="urn:microsoft.com/office/officeart/2008/layout/VerticalCurvedList"/>
    <dgm:cxn modelId="{6793F410-AA8A-4790-8565-4C803872ECB1}" type="presOf" srcId="{F4989F43-6411-4028-92DC-494775070E7C}" destId="{C3A042E7-67F9-4564-81F7-EC9176E4016E}" srcOrd="0" destOrd="0" presId="urn:microsoft.com/office/officeart/2008/layout/VerticalCurvedList"/>
    <dgm:cxn modelId="{766274F8-8CB8-4258-927D-00721D10A3E3}" srcId="{C5DEAC24-D0A7-4EC9-B5DB-E4CD84B883D9}" destId="{F4989F43-6411-4028-92DC-494775070E7C}" srcOrd="1" destOrd="0" parTransId="{223680B7-0B54-47DE-AB22-4BAA974EBA9D}" sibTransId="{50D30A42-5180-4D3D-A7B8-6ECB607D5518}"/>
    <dgm:cxn modelId="{738020EF-438F-48F5-9375-15E5AB3B1036}" srcId="{C5DEAC24-D0A7-4EC9-B5DB-E4CD84B883D9}" destId="{4D63BEFC-6D4C-48A1-94B5-C2778D8D5D00}" srcOrd="3" destOrd="0" parTransId="{900A7BC6-0295-425E-A835-C92216300940}" sibTransId="{B9E1FD94-16AB-4979-856B-37BFAD8290B2}"/>
    <dgm:cxn modelId="{BF329ACA-D76C-4A13-963D-4F8816D8C244}" type="presOf" srcId="{4D63BEFC-6D4C-48A1-94B5-C2778D8D5D00}" destId="{EB9A4E0C-FC33-48CE-B7C6-72F1E8E258A6}" srcOrd="0" destOrd="0" presId="urn:microsoft.com/office/officeart/2008/layout/VerticalCurvedList"/>
    <dgm:cxn modelId="{59B415F0-EA07-4602-A9E9-A3A3F5B64715}" srcId="{C5DEAC24-D0A7-4EC9-B5DB-E4CD84B883D9}" destId="{C5D5C287-8DFA-4908-B15A-339CDFEAFECE}" srcOrd="0" destOrd="0" parTransId="{8566565F-6FDA-47E9-A132-0CAF9E333C03}" sibTransId="{622FD2BF-156A-4232-B192-539ACCBC2BD9}"/>
    <dgm:cxn modelId="{7A422DC3-859B-49C9-A292-1CB589239D0E}" type="presOf" srcId="{C5DEAC24-D0A7-4EC9-B5DB-E4CD84B883D9}" destId="{822EF75E-11A2-4CF8-BA54-73D34D271496}" srcOrd="0" destOrd="0" presId="urn:microsoft.com/office/officeart/2008/layout/VerticalCurvedList"/>
    <dgm:cxn modelId="{3CF6F5F0-7973-456E-A2D4-292E90C479F3}" srcId="{C5DEAC24-D0A7-4EC9-B5DB-E4CD84B883D9}" destId="{C9D2DDB9-D845-4393-B371-92055827D934}" srcOrd="2" destOrd="0" parTransId="{DA2C9E23-AA87-4945-905E-AFAFB6A3AC64}" sibTransId="{0028D29E-A721-4698-A0A1-E75C1F856520}"/>
    <dgm:cxn modelId="{F6EF6156-6DC8-4553-AA8F-DA16B6AA9760}" type="presOf" srcId="{C5D5C287-8DFA-4908-B15A-339CDFEAFECE}" destId="{27DD1436-A60F-475F-8406-CE0E640E8201}" srcOrd="0" destOrd="0" presId="urn:microsoft.com/office/officeart/2008/layout/VerticalCurvedList"/>
    <dgm:cxn modelId="{D83AB18C-DCD0-49BF-B841-BC3D731BED8D}" type="presParOf" srcId="{822EF75E-11A2-4CF8-BA54-73D34D271496}" destId="{8966914F-2B60-4246-874C-C034C4D99D46}" srcOrd="0" destOrd="0" presId="urn:microsoft.com/office/officeart/2008/layout/VerticalCurvedList"/>
    <dgm:cxn modelId="{6BE3B2CD-C701-4430-9312-5FD71F6E7907}" type="presParOf" srcId="{8966914F-2B60-4246-874C-C034C4D99D46}" destId="{1EC84AFB-E9EE-4C12-B29F-0C1238E49120}" srcOrd="0" destOrd="0" presId="urn:microsoft.com/office/officeart/2008/layout/VerticalCurvedList"/>
    <dgm:cxn modelId="{784C6FFE-12FE-4AAF-A15F-8F78C2C70FC4}" type="presParOf" srcId="{1EC84AFB-E9EE-4C12-B29F-0C1238E49120}" destId="{2055F27F-A579-4010-8C96-347265BEDB3F}" srcOrd="0" destOrd="0" presId="urn:microsoft.com/office/officeart/2008/layout/VerticalCurvedList"/>
    <dgm:cxn modelId="{ADAB6A4F-3658-4AE8-8B8F-3B3470112776}" type="presParOf" srcId="{1EC84AFB-E9EE-4C12-B29F-0C1238E49120}" destId="{63065C9A-7CBC-4771-9DB8-3C3857DA7F2A}" srcOrd="1" destOrd="0" presId="urn:microsoft.com/office/officeart/2008/layout/VerticalCurvedList"/>
    <dgm:cxn modelId="{70F7D35D-CD9F-47F8-AA56-6EB85CC8419E}" type="presParOf" srcId="{1EC84AFB-E9EE-4C12-B29F-0C1238E49120}" destId="{A39A61AE-5430-4873-A032-98CD805B219E}" srcOrd="2" destOrd="0" presId="urn:microsoft.com/office/officeart/2008/layout/VerticalCurvedList"/>
    <dgm:cxn modelId="{9FB373EE-17CD-4D6E-BFDF-C1FE481334FF}" type="presParOf" srcId="{1EC84AFB-E9EE-4C12-B29F-0C1238E49120}" destId="{358BDA28-7DEF-4BE5-A8DC-48AD24653297}" srcOrd="3" destOrd="0" presId="urn:microsoft.com/office/officeart/2008/layout/VerticalCurvedList"/>
    <dgm:cxn modelId="{A2ECE12A-2407-4B3C-89E6-3BAC847800B2}" type="presParOf" srcId="{8966914F-2B60-4246-874C-C034C4D99D46}" destId="{27DD1436-A60F-475F-8406-CE0E640E8201}" srcOrd="1" destOrd="0" presId="urn:microsoft.com/office/officeart/2008/layout/VerticalCurvedList"/>
    <dgm:cxn modelId="{64B72F91-6B71-4CF5-B2D3-5A44EF304262}" type="presParOf" srcId="{8966914F-2B60-4246-874C-C034C4D99D46}" destId="{7D963B86-6FF8-4040-B635-17BCF8A1BB60}" srcOrd="2" destOrd="0" presId="urn:microsoft.com/office/officeart/2008/layout/VerticalCurvedList"/>
    <dgm:cxn modelId="{165D590B-77D4-484D-B7D2-ACB3EC4A38A5}" type="presParOf" srcId="{7D963B86-6FF8-4040-B635-17BCF8A1BB60}" destId="{7C1DE6D0-37C5-4081-A49D-7C6092FEBFE3}" srcOrd="0" destOrd="0" presId="urn:microsoft.com/office/officeart/2008/layout/VerticalCurvedList"/>
    <dgm:cxn modelId="{5B43E2D8-2A76-49D0-85C8-85B203177A21}" type="presParOf" srcId="{8966914F-2B60-4246-874C-C034C4D99D46}" destId="{C3A042E7-67F9-4564-81F7-EC9176E4016E}" srcOrd="3" destOrd="0" presId="urn:microsoft.com/office/officeart/2008/layout/VerticalCurvedList"/>
    <dgm:cxn modelId="{5BDD164D-1BEB-4099-B039-C6DA474F737B}" type="presParOf" srcId="{8966914F-2B60-4246-874C-C034C4D99D46}" destId="{60BCD325-2557-4AA8-A036-63A9EB9A6C81}" srcOrd="4" destOrd="0" presId="urn:microsoft.com/office/officeart/2008/layout/VerticalCurvedList"/>
    <dgm:cxn modelId="{09415D41-0ABC-4433-92FB-B99DF5EC59D5}" type="presParOf" srcId="{60BCD325-2557-4AA8-A036-63A9EB9A6C81}" destId="{87EDE470-80D3-4485-844A-9D7BFC943E61}" srcOrd="0" destOrd="0" presId="urn:microsoft.com/office/officeart/2008/layout/VerticalCurvedList"/>
    <dgm:cxn modelId="{E2CB484A-8064-4C34-A854-DCFBE8A0ED07}" type="presParOf" srcId="{8966914F-2B60-4246-874C-C034C4D99D46}" destId="{C4473963-3804-46A3-92AB-7349BDA89FFC}" srcOrd="5" destOrd="0" presId="urn:microsoft.com/office/officeart/2008/layout/VerticalCurvedList"/>
    <dgm:cxn modelId="{9B36D2AA-7CF0-4953-97A3-BEC19CB84904}" type="presParOf" srcId="{8966914F-2B60-4246-874C-C034C4D99D46}" destId="{BC23A8C7-6F41-4D43-98BB-415E4EAB4C06}" srcOrd="6" destOrd="0" presId="urn:microsoft.com/office/officeart/2008/layout/VerticalCurvedList"/>
    <dgm:cxn modelId="{82DE4398-B269-4F5A-A758-2650D3A663E4}" type="presParOf" srcId="{BC23A8C7-6F41-4D43-98BB-415E4EAB4C06}" destId="{92F1E282-1B98-4DE4-A8EE-B4A4E49176B3}" srcOrd="0" destOrd="0" presId="urn:microsoft.com/office/officeart/2008/layout/VerticalCurvedList"/>
    <dgm:cxn modelId="{CE292AD5-94CD-4B8B-A4D3-57968433D4EA}" type="presParOf" srcId="{8966914F-2B60-4246-874C-C034C4D99D46}" destId="{EB9A4E0C-FC33-48CE-B7C6-72F1E8E258A6}" srcOrd="7" destOrd="0" presId="urn:microsoft.com/office/officeart/2008/layout/VerticalCurvedList"/>
    <dgm:cxn modelId="{692A490F-5172-4900-A315-DA26E6295079}" type="presParOf" srcId="{8966914F-2B60-4246-874C-C034C4D99D46}" destId="{AE188CED-B140-4AF2-9FA8-762A92F67A18}" srcOrd="8" destOrd="0" presId="urn:microsoft.com/office/officeart/2008/layout/VerticalCurvedList"/>
    <dgm:cxn modelId="{13A95D30-D9F8-4DC8-8FC5-948F56A9BDA2}" type="presParOf" srcId="{AE188CED-B140-4AF2-9FA8-762A92F67A18}" destId="{B57534D4-05C9-4A20-A9C1-069190CC91B1}" srcOrd="0" destOrd="0" presId="urn:microsoft.com/office/officeart/2008/layout/VerticalCurvedList"/>
    <dgm:cxn modelId="{C41880A7-1547-4CB9-A31A-27CDE7EEDD68}" type="presParOf" srcId="{8966914F-2B60-4246-874C-C034C4D99D46}" destId="{6F8EDEDA-FF43-4995-8EB6-0FC24F9A1EA7}" srcOrd="9" destOrd="0" presId="urn:microsoft.com/office/officeart/2008/layout/VerticalCurvedList"/>
    <dgm:cxn modelId="{FD27B90E-BE3C-49B5-8454-B97057935CA4}" type="presParOf" srcId="{8966914F-2B60-4246-874C-C034C4D99D46}" destId="{D19F2EE2-CD53-439C-B925-886008634A52}" srcOrd="10" destOrd="0" presId="urn:microsoft.com/office/officeart/2008/layout/VerticalCurvedList"/>
    <dgm:cxn modelId="{C01DACE2-BBDC-4FA5-A47D-0E0D2A0BFD96}" type="presParOf" srcId="{D19F2EE2-CD53-439C-B925-886008634A52}" destId="{82B1911D-4DFB-4988-A464-185CA23BB37B}"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C5DEAC24-D0A7-4EC9-B5DB-E4CD84B883D9}"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C5D5C287-8DFA-4908-B15A-339CDFEAFECE}">
      <dgm:prSet phldrT="[Text]"/>
      <dgm:spPr/>
      <dgm:t>
        <a:bodyPr/>
        <a:lstStyle/>
        <a:p>
          <a:r>
            <a:rPr lang="de-DE" smtClean="0"/>
            <a:t>Exploration von Interesse und Aufmerksamkeit der Befragten</a:t>
          </a:r>
          <a:endParaRPr lang="de-DE" dirty="0"/>
        </a:p>
      </dgm:t>
    </dgm:pt>
    <dgm:pt modelId="{8566565F-6FDA-47E9-A132-0CAF9E333C03}" type="parTrans" cxnId="{59B415F0-EA07-4602-A9E9-A3A3F5B64715}">
      <dgm:prSet/>
      <dgm:spPr/>
      <dgm:t>
        <a:bodyPr/>
        <a:lstStyle/>
        <a:p>
          <a:endParaRPr lang="de-DE"/>
        </a:p>
      </dgm:t>
    </dgm:pt>
    <dgm:pt modelId="{622FD2BF-156A-4232-B192-539ACCBC2BD9}" type="sibTrans" cxnId="{59B415F0-EA07-4602-A9E9-A3A3F5B64715}">
      <dgm:prSet/>
      <dgm:spPr/>
      <dgm:t>
        <a:bodyPr/>
        <a:lstStyle/>
        <a:p>
          <a:endParaRPr lang="de-DE"/>
        </a:p>
      </dgm:t>
    </dgm:pt>
    <dgm:pt modelId="{AC6BF71C-55A8-416D-8156-ED99E1BBCC66}">
      <dgm:prSet/>
      <dgm:spPr>
        <a:solidFill>
          <a:srgbClr val="FFC000"/>
        </a:solidFill>
      </dgm:spPr>
      <dgm:t>
        <a:bodyPr/>
        <a:lstStyle/>
        <a:p>
          <a:r>
            <a:rPr lang="de-DE" dirty="0" smtClean="0"/>
            <a:t>Einschätzungen zum Wohlbefinden der Befragten bei der Befragung</a:t>
          </a:r>
          <a:endParaRPr lang="de-DE" dirty="0"/>
        </a:p>
      </dgm:t>
    </dgm:pt>
    <dgm:pt modelId="{098F40ED-1631-44F0-81CF-5C1AB2934567}" type="parTrans" cxnId="{DF253B36-2332-413D-83ED-12D08BAC75FD}">
      <dgm:prSet/>
      <dgm:spPr/>
      <dgm:t>
        <a:bodyPr/>
        <a:lstStyle/>
        <a:p>
          <a:endParaRPr lang="de-DE"/>
        </a:p>
      </dgm:t>
    </dgm:pt>
    <dgm:pt modelId="{5C1A9E32-B367-49A3-8378-B0CAC4ADE4D6}" type="sibTrans" cxnId="{DF253B36-2332-413D-83ED-12D08BAC75FD}">
      <dgm:prSet/>
      <dgm:spPr/>
      <dgm:t>
        <a:bodyPr/>
        <a:lstStyle/>
        <a:p>
          <a:endParaRPr lang="de-DE"/>
        </a:p>
      </dgm:t>
    </dgm:pt>
    <dgm:pt modelId="{7C15B9F1-694A-453D-A67E-4240B41B1F11}">
      <dgm:prSet/>
      <dgm:spPr>
        <a:solidFill>
          <a:srgbClr val="92D050"/>
        </a:solidFill>
      </dgm:spPr>
      <dgm:t>
        <a:bodyPr/>
        <a:lstStyle/>
        <a:p>
          <a:r>
            <a:rPr lang="de-DE" dirty="0" smtClean="0"/>
            <a:t>Ermittlung der Zeitdauer der Beantwortung des Fragebogens</a:t>
          </a:r>
          <a:endParaRPr lang="de-DE" dirty="0"/>
        </a:p>
      </dgm:t>
    </dgm:pt>
    <dgm:pt modelId="{7F08B348-AD23-40A1-93FD-377880A3315C}" type="parTrans" cxnId="{FC70EB7E-4A7F-4030-9728-D85419745F53}">
      <dgm:prSet/>
      <dgm:spPr/>
      <dgm:t>
        <a:bodyPr/>
        <a:lstStyle/>
        <a:p>
          <a:endParaRPr lang="de-DE"/>
        </a:p>
      </dgm:t>
    </dgm:pt>
    <dgm:pt modelId="{85E87D98-7179-4EEB-938F-BEB742D25A5E}" type="sibTrans" cxnId="{FC70EB7E-4A7F-4030-9728-D85419745F53}">
      <dgm:prSet/>
      <dgm:spPr/>
      <dgm:t>
        <a:bodyPr/>
        <a:lstStyle/>
        <a:p>
          <a:endParaRPr lang="de-DE"/>
        </a:p>
      </dgm:t>
    </dgm:pt>
    <dgm:pt modelId="{26687F2D-914F-4416-9DF6-046CBEECEC06}">
      <dgm:prSet/>
      <dgm:spPr>
        <a:solidFill>
          <a:srgbClr val="00B0F0"/>
        </a:solidFill>
      </dgm:spPr>
      <dgm:t>
        <a:bodyPr/>
        <a:lstStyle/>
        <a:p>
          <a:r>
            <a:rPr lang="de-DE" dirty="0" smtClean="0"/>
            <a:t>Feststellung technischer Probleme</a:t>
          </a:r>
          <a:endParaRPr lang="de-DE" dirty="0"/>
        </a:p>
      </dgm:t>
    </dgm:pt>
    <dgm:pt modelId="{1FFB3552-ACAC-45BB-9C7E-70AA0A10BEC6}" type="parTrans" cxnId="{8EF97F48-4FBC-4624-AF75-DE46402BC760}">
      <dgm:prSet/>
      <dgm:spPr/>
      <dgm:t>
        <a:bodyPr/>
        <a:lstStyle/>
        <a:p>
          <a:endParaRPr lang="de-DE"/>
        </a:p>
      </dgm:t>
    </dgm:pt>
    <dgm:pt modelId="{FAB8A323-8BD3-48A4-AE66-892904B277D8}" type="sibTrans" cxnId="{8EF97F48-4FBC-4624-AF75-DE46402BC760}">
      <dgm:prSet/>
      <dgm:spPr/>
      <dgm:t>
        <a:bodyPr/>
        <a:lstStyle/>
        <a:p>
          <a:endParaRPr lang="de-DE"/>
        </a:p>
      </dgm:t>
    </dgm:pt>
    <dgm:pt modelId="{AFBB6AC7-301E-49BC-9CCA-617F20970F45}">
      <dgm:prSet/>
      <dgm:spPr>
        <a:solidFill>
          <a:srgbClr val="FF0000"/>
        </a:solidFill>
      </dgm:spPr>
      <dgm:t>
        <a:bodyPr/>
        <a:lstStyle/>
        <a:p>
          <a:r>
            <a:rPr lang="de-DE" dirty="0" smtClean="0"/>
            <a:t>Berechnung statistischer Kennwerte</a:t>
          </a:r>
          <a:endParaRPr lang="de-DE" dirty="0"/>
        </a:p>
      </dgm:t>
    </dgm:pt>
    <dgm:pt modelId="{F7C58F35-6F23-4D81-BE2B-85A9139E46EA}" type="parTrans" cxnId="{301A6D5C-CFAA-4706-A74E-188679732DD5}">
      <dgm:prSet/>
      <dgm:spPr/>
      <dgm:t>
        <a:bodyPr/>
        <a:lstStyle/>
        <a:p>
          <a:endParaRPr lang="de-DE"/>
        </a:p>
      </dgm:t>
    </dgm:pt>
    <dgm:pt modelId="{E0F26B15-6E2C-47D5-B470-75ECFACFE142}" type="sibTrans" cxnId="{301A6D5C-CFAA-4706-A74E-188679732DD5}">
      <dgm:prSet/>
      <dgm:spPr/>
      <dgm:t>
        <a:bodyPr/>
        <a:lstStyle/>
        <a:p>
          <a:endParaRPr lang="de-DE"/>
        </a:p>
      </dgm:t>
    </dgm:pt>
    <dgm:pt modelId="{822EF75E-11A2-4CF8-BA54-73D34D271496}" type="pres">
      <dgm:prSet presAssocID="{C5DEAC24-D0A7-4EC9-B5DB-E4CD84B883D9}" presName="Name0" presStyleCnt="0">
        <dgm:presLayoutVars>
          <dgm:chMax val="7"/>
          <dgm:chPref val="7"/>
          <dgm:dir/>
        </dgm:presLayoutVars>
      </dgm:prSet>
      <dgm:spPr/>
      <dgm:t>
        <a:bodyPr/>
        <a:lstStyle/>
        <a:p>
          <a:endParaRPr lang="de-DE"/>
        </a:p>
      </dgm:t>
    </dgm:pt>
    <dgm:pt modelId="{8966914F-2B60-4246-874C-C034C4D99D46}" type="pres">
      <dgm:prSet presAssocID="{C5DEAC24-D0A7-4EC9-B5DB-E4CD84B883D9}" presName="Name1" presStyleCnt="0"/>
      <dgm:spPr/>
    </dgm:pt>
    <dgm:pt modelId="{1EC84AFB-E9EE-4C12-B29F-0C1238E49120}" type="pres">
      <dgm:prSet presAssocID="{C5DEAC24-D0A7-4EC9-B5DB-E4CD84B883D9}" presName="cycle" presStyleCnt="0"/>
      <dgm:spPr/>
    </dgm:pt>
    <dgm:pt modelId="{2055F27F-A579-4010-8C96-347265BEDB3F}" type="pres">
      <dgm:prSet presAssocID="{C5DEAC24-D0A7-4EC9-B5DB-E4CD84B883D9}" presName="srcNode" presStyleLbl="node1" presStyleIdx="0" presStyleCnt="5"/>
      <dgm:spPr/>
    </dgm:pt>
    <dgm:pt modelId="{63065C9A-7CBC-4771-9DB8-3C3857DA7F2A}" type="pres">
      <dgm:prSet presAssocID="{C5DEAC24-D0A7-4EC9-B5DB-E4CD84B883D9}" presName="conn" presStyleLbl="parChTrans1D2" presStyleIdx="0" presStyleCnt="1"/>
      <dgm:spPr/>
      <dgm:t>
        <a:bodyPr/>
        <a:lstStyle/>
        <a:p>
          <a:endParaRPr lang="de-DE"/>
        </a:p>
      </dgm:t>
    </dgm:pt>
    <dgm:pt modelId="{A39A61AE-5430-4873-A032-98CD805B219E}" type="pres">
      <dgm:prSet presAssocID="{C5DEAC24-D0A7-4EC9-B5DB-E4CD84B883D9}" presName="extraNode" presStyleLbl="node1" presStyleIdx="0" presStyleCnt="5"/>
      <dgm:spPr/>
    </dgm:pt>
    <dgm:pt modelId="{358BDA28-7DEF-4BE5-A8DC-48AD24653297}" type="pres">
      <dgm:prSet presAssocID="{C5DEAC24-D0A7-4EC9-B5DB-E4CD84B883D9}" presName="dstNode" presStyleLbl="node1" presStyleIdx="0" presStyleCnt="5"/>
      <dgm:spPr/>
    </dgm:pt>
    <dgm:pt modelId="{27DD1436-A60F-475F-8406-CE0E640E8201}" type="pres">
      <dgm:prSet presAssocID="{C5D5C287-8DFA-4908-B15A-339CDFEAFECE}" presName="text_1" presStyleLbl="node1" presStyleIdx="0" presStyleCnt="5">
        <dgm:presLayoutVars>
          <dgm:bulletEnabled val="1"/>
        </dgm:presLayoutVars>
      </dgm:prSet>
      <dgm:spPr/>
      <dgm:t>
        <a:bodyPr/>
        <a:lstStyle/>
        <a:p>
          <a:endParaRPr lang="de-DE"/>
        </a:p>
      </dgm:t>
    </dgm:pt>
    <dgm:pt modelId="{7D963B86-6FF8-4040-B635-17BCF8A1BB60}" type="pres">
      <dgm:prSet presAssocID="{C5D5C287-8DFA-4908-B15A-339CDFEAFECE}" presName="accent_1" presStyleCnt="0"/>
      <dgm:spPr/>
    </dgm:pt>
    <dgm:pt modelId="{7C1DE6D0-37C5-4081-A49D-7C6092FEBFE3}" type="pres">
      <dgm:prSet presAssocID="{C5D5C287-8DFA-4908-B15A-339CDFEAFECE}" presName="accentRepeatNode" presStyleLbl="solidFgAcc1" presStyleIdx="0" presStyleCnt="5"/>
      <dgm:spPr/>
    </dgm:pt>
    <dgm:pt modelId="{AFE931D4-5591-450D-99FF-03E483BE4CE4}" type="pres">
      <dgm:prSet presAssocID="{AC6BF71C-55A8-416D-8156-ED99E1BBCC66}" presName="text_2" presStyleLbl="node1" presStyleIdx="1" presStyleCnt="5">
        <dgm:presLayoutVars>
          <dgm:bulletEnabled val="1"/>
        </dgm:presLayoutVars>
      </dgm:prSet>
      <dgm:spPr/>
      <dgm:t>
        <a:bodyPr/>
        <a:lstStyle/>
        <a:p>
          <a:endParaRPr lang="de-DE"/>
        </a:p>
      </dgm:t>
    </dgm:pt>
    <dgm:pt modelId="{3027CF72-4729-45D0-93B1-649E538C9FF7}" type="pres">
      <dgm:prSet presAssocID="{AC6BF71C-55A8-416D-8156-ED99E1BBCC66}" presName="accent_2" presStyleCnt="0"/>
      <dgm:spPr/>
    </dgm:pt>
    <dgm:pt modelId="{03080045-9FD3-4CFE-96D6-180A0AB5AD9F}" type="pres">
      <dgm:prSet presAssocID="{AC6BF71C-55A8-416D-8156-ED99E1BBCC66}" presName="accentRepeatNode" presStyleLbl="solidFgAcc1" presStyleIdx="1" presStyleCnt="5"/>
      <dgm:spPr/>
    </dgm:pt>
    <dgm:pt modelId="{76EEEE5A-990B-4761-B311-2C9C7E8BD33E}" type="pres">
      <dgm:prSet presAssocID="{7C15B9F1-694A-453D-A67E-4240B41B1F11}" presName="text_3" presStyleLbl="node1" presStyleIdx="2" presStyleCnt="5">
        <dgm:presLayoutVars>
          <dgm:bulletEnabled val="1"/>
        </dgm:presLayoutVars>
      </dgm:prSet>
      <dgm:spPr/>
      <dgm:t>
        <a:bodyPr/>
        <a:lstStyle/>
        <a:p>
          <a:endParaRPr lang="de-DE"/>
        </a:p>
      </dgm:t>
    </dgm:pt>
    <dgm:pt modelId="{7428BB45-39D9-4584-9474-79DE1853A613}" type="pres">
      <dgm:prSet presAssocID="{7C15B9F1-694A-453D-A67E-4240B41B1F11}" presName="accent_3" presStyleCnt="0"/>
      <dgm:spPr/>
    </dgm:pt>
    <dgm:pt modelId="{BC6F3E5E-B458-46A5-BCAD-99F5AA35DB42}" type="pres">
      <dgm:prSet presAssocID="{7C15B9F1-694A-453D-A67E-4240B41B1F11}" presName="accentRepeatNode" presStyleLbl="solidFgAcc1" presStyleIdx="2" presStyleCnt="5"/>
      <dgm:spPr/>
    </dgm:pt>
    <dgm:pt modelId="{265F3F1F-9831-4FAF-A830-CDFC8C80C897}" type="pres">
      <dgm:prSet presAssocID="{26687F2D-914F-4416-9DF6-046CBEECEC06}" presName="text_4" presStyleLbl="node1" presStyleIdx="3" presStyleCnt="5">
        <dgm:presLayoutVars>
          <dgm:bulletEnabled val="1"/>
        </dgm:presLayoutVars>
      </dgm:prSet>
      <dgm:spPr/>
      <dgm:t>
        <a:bodyPr/>
        <a:lstStyle/>
        <a:p>
          <a:endParaRPr lang="de-DE"/>
        </a:p>
      </dgm:t>
    </dgm:pt>
    <dgm:pt modelId="{94685D04-2F30-4315-8595-4C33B27D5889}" type="pres">
      <dgm:prSet presAssocID="{26687F2D-914F-4416-9DF6-046CBEECEC06}" presName="accent_4" presStyleCnt="0"/>
      <dgm:spPr/>
    </dgm:pt>
    <dgm:pt modelId="{9DD071CA-E8D4-4B82-A0FF-B86028B8DBE3}" type="pres">
      <dgm:prSet presAssocID="{26687F2D-914F-4416-9DF6-046CBEECEC06}" presName="accentRepeatNode" presStyleLbl="solidFgAcc1" presStyleIdx="3" presStyleCnt="5"/>
      <dgm:spPr/>
    </dgm:pt>
    <dgm:pt modelId="{747108E8-D326-4774-9BA3-44BD1BA2CF61}" type="pres">
      <dgm:prSet presAssocID="{AFBB6AC7-301E-49BC-9CCA-617F20970F45}" presName="text_5" presStyleLbl="node1" presStyleIdx="4" presStyleCnt="5">
        <dgm:presLayoutVars>
          <dgm:bulletEnabled val="1"/>
        </dgm:presLayoutVars>
      </dgm:prSet>
      <dgm:spPr/>
      <dgm:t>
        <a:bodyPr/>
        <a:lstStyle/>
        <a:p>
          <a:endParaRPr lang="de-DE"/>
        </a:p>
      </dgm:t>
    </dgm:pt>
    <dgm:pt modelId="{0F29C7DE-B3A9-405B-BC39-053C80F50B0D}" type="pres">
      <dgm:prSet presAssocID="{AFBB6AC7-301E-49BC-9CCA-617F20970F45}" presName="accent_5" presStyleCnt="0"/>
      <dgm:spPr/>
    </dgm:pt>
    <dgm:pt modelId="{3B826E17-0A3E-42F0-A687-808B1F7E5569}" type="pres">
      <dgm:prSet presAssocID="{AFBB6AC7-301E-49BC-9CCA-617F20970F45}" presName="accentRepeatNode" presStyleLbl="solidFgAcc1" presStyleIdx="4" presStyleCnt="5"/>
      <dgm:spPr/>
    </dgm:pt>
  </dgm:ptLst>
  <dgm:cxnLst>
    <dgm:cxn modelId="{271F1667-F25F-4B46-A019-9C19E0D87752}" type="presOf" srcId="{622FD2BF-156A-4232-B192-539ACCBC2BD9}" destId="{63065C9A-7CBC-4771-9DB8-3C3857DA7F2A}" srcOrd="0" destOrd="0" presId="urn:microsoft.com/office/officeart/2008/layout/VerticalCurvedList"/>
    <dgm:cxn modelId="{27B188DF-72E3-4316-832F-DAE559D4826C}" type="presOf" srcId="{26687F2D-914F-4416-9DF6-046CBEECEC06}" destId="{265F3F1F-9831-4FAF-A830-CDFC8C80C897}" srcOrd="0" destOrd="0" presId="urn:microsoft.com/office/officeart/2008/layout/VerticalCurvedList"/>
    <dgm:cxn modelId="{BA07195F-856F-4479-AF87-7C1D8A31380E}" type="presOf" srcId="{7C15B9F1-694A-453D-A67E-4240B41B1F11}" destId="{76EEEE5A-990B-4761-B311-2C9C7E8BD33E}" srcOrd="0" destOrd="0" presId="urn:microsoft.com/office/officeart/2008/layout/VerticalCurvedList"/>
    <dgm:cxn modelId="{DF253B36-2332-413D-83ED-12D08BAC75FD}" srcId="{C5DEAC24-D0A7-4EC9-B5DB-E4CD84B883D9}" destId="{AC6BF71C-55A8-416D-8156-ED99E1BBCC66}" srcOrd="1" destOrd="0" parTransId="{098F40ED-1631-44F0-81CF-5C1AB2934567}" sibTransId="{5C1A9E32-B367-49A3-8378-B0CAC4ADE4D6}"/>
    <dgm:cxn modelId="{8EF97F48-4FBC-4624-AF75-DE46402BC760}" srcId="{C5DEAC24-D0A7-4EC9-B5DB-E4CD84B883D9}" destId="{26687F2D-914F-4416-9DF6-046CBEECEC06}" srcOrd="3" destOrd="0" parTransId="{1FFB3552-ACAC-45BB-9C7E-70AA0A10BEC6}" sibTransId="{FAB8A323-8BD3-48A4-AE66-892904B277D8}"/>
    <dgm:cxn modelId="{FC70EB7E-4A7F-4030-9728-D85419745F53}" srcId="{C5DEAC24-D0A7-4EC9-B5DB-E4CD84B883D9}" destId="{7C15B9F1-694A-453D-A67E-4240B41B1F11}" srcOrd="2" destOrd="0" parTransId="{7F08B348-AD23-40A1-93FD-377880A3315C}" sibTransId="{85E87D98-7179-4EEB-938F-BEB742D25A5E}"/>
    <dgm:cxn modelId="{301A6D5C-CFAA-4706-A74E-188679732DD5}" srcId="{C5DEAC24-D0A7-4EC9-B5DB-E4CD84B883D9}" destId="{AFBB6AC7-301E-49BC-9CCA-617F20970F45}" srcOrd="4" destOrd="0" parTransId="{F7C58F35-6F23-4D81-BE2B-85A9139E46EA}" sibTransId="{E0F26B15-6E2C-47D5-B470-75ECFACFE142}"/>
    <dgm:cxn modelId="{01124FF8-BF9F-4959-BB15-10E9FDECCE0A}" type="presOf" srcId="{AC6BF71C-55A8-416D-8156-ED99E1BBCC66}" destId="{AFE931D4-5591-450D-99FF-03E483BE4CE4}" srcOrd="0" destOrd="0" presId="urn:microsoft.com/office/officeart/2008/layout/VerticalCurvedList"/>
    <dgm:cxn modelId="{F8F4B28F-C1AF-4392-97D3-76F399647A06}" type="presOf" srcId="{AFBB6AC7-301E-49BC-9CCA-617F20970F45}" destId="{747108E8-D326-4774-9BA3-44BD1BA2CF61}" srcOrd="0" destOrd="0" presId="urn:microsoft.com/office/officeart/2008/layout/VerticalCurvedList"/>
    <dgm:cxn modelId="{59B415F0-EA07-4602-A9E9-A3A3F5B64715}" srcId="{C5DEAC24-D0A7-4EC9-B5DB-E4CD84B883D9}" destId="{C5D5C287-8DFA-4908-B15A-339CDFEAFECE}" srcOrd="0" destOrd="0" parTransId="{8566565F-6FDA-47E9-A132-0CAF9E333C03}" sibTransId="{622FD2BF-156A-4232-B192-539ACCBC2BD9}"/>
    <dgm:cxn modelId="{7A422DC3-859B-49C9-A292-1CB589239D0E}" type="presOf" srcId="{C5DEAC24-D0A7-4EC9-B5DB-E4CD84B883D9}" destId="{822EF75E-11A2-4CF8-BA54-73D34D271496}" srcOrd="0" destOrd="0" presId="urn:microsoft.com/office/officeart/2008/layout/VerticalCurvedList"/>
    <dgm:cxn modelId="{F6EF6156-6DC8-4553-AA8F-DA16B6AA9760}" type="presOf" srcId="{C5D5C287-8DFA-4908-B15A-339CDFEAFECE}" destId="{27DD1436-A60F-475F-8406-CE0E640E8201}" srcOrd="0" destOrd="0" presId="urn:microsoft.com/office/officeart/2008/layout/VerticalCurvedList"/>
    <dgm:cxn modelId="{D83AB18C-DCD0-49BF-B841-BC3D731BED8D}" type="presParOf" srcId="{822EF75E-11A2-4CF8-BA54-73D34D271496}" destId="{8966914F-2B60-4246-874C-C034C4D99D46}" srcOrd="0" destOrd="0" presId="urn:microsoft.com/office/officeart/2008/layout/VerticalCurvedList"/>
    <dgm:cxn modelId="{6BE3B2CD-C701-4430-9312-5FD71F6E7907}" type="presParOf" srcId="{8966914F-2B60-4246-874C-C034C4D99D46}" destId="{1EC84AFB-E9EE-4C12-B29F-0C1238E49120}" srcOrd="0" destOrd="0" presId="urn:microsoft.com/office/officeart/2008/layout/VerticalCurvedList"/>
    <dgm:cxn modelId="{784C6FFE-12FE-4AAF-A15F-8F78C2C70FC4}" type="presParOf" srcId="{1EC84AFB-E9EE-4C12-B29F-0C1238E49120}" destId="{2055F27F-A579-4010-8C96-347265BEDB3F}" srcOrd="0" destOrd="0" presId="urn:microsoft.com/office/officeart/2008/layout/VerticalCurvedList"/>
    <dgm:cxn modelId="{ADAB6A4F-3658-4AE8-8B8F-3B3470112776}" type="presParOf" srcId="{1EC84AFB-E9EE-4C12-B29F-0C1238E49120}" destId="{63065C9A-7CBC-4771-9DB8-3C3857DA7F2A}" srcOrd="1" destOrd="0" presId="urn:microsoft.com/office/officeart/2008/layout/VerticalCurvedList"/>
    <dgm:cxn modelId="{70F7D35D-CD9F-47F8-AA56-6EB85CC8419E}" type="presParOf" srcId="{1EC84AFB-E9EE-4C12-B29F-0C1238E49120}" destId="{A39A61AE-5430-4873-A032-98CD805B219E}" srcOrd="2" destOrd="0" presId="urn:microsoft.com/office/officeart/2008/layout/VerticalCurvedList"/>
    <dgm:cxn modelId="{9FB373EE-17CD-4D6E-BFDF-C1FE481334FF}" type="presParOf" srcId="{1EC84AFB-E9EE-4C12-B29F-0C1238E49120}" destId="{358BDA28-7DEF-4BE5-A8DC-48AD24653297}" srcOrd="3" destOrd="0" presId="urn:microsoft.com/office/officeart/2008/layout/VerticalCurvedList"/>
    <dgm:cxn modelId="{A2ECE12A-2407-4B3C-89E6-3BAC847800B2}" type="presParOf" srcId="{8966914F-2B60-4246-874C-C034C4D99D46}" destId="{27DD1436-A60F-475F-8406-CE0E640E8201}" srcOrd="1" destOrd="0" presId="urn:microsoft.com/office/officeart/2008/layout/VerticalCurvedList"/>
    <dgm:cxn modelId="{64B72F91-6B71-4CF5-B2D3-5A44EF304262}" type="presParOf" srcId="{8966914F-2B60-4246-874C-C034C4D99D46}" destId="{7D963B86-6FF8-4040-B635-17BCF8A1BB60}" srcOrd="2" destOrd="0" presId="urn:microsoft.com/office/officeart/2008/layout/VerticalCurvedList"/>
    <dgm:cxn modelId="{165D590B-77D4-484D-B7D2-ACB3EC4A38A5}" type="presParOf" srcId="{7D963B86-6FF8-4040-B635-17BCF8A1BB60}" destId="{7C1DE6D0-37C5-4081-A49D-7C6092FEBFE3}" srcOrd="0" destOrd="0" presId="urn:microsoft.com/office/officeart/2008/layout/VerticalCurvedList"/>
    <dgm:cxn modelId="{6DF160BA-0812-4174-99DA-D7CA64A6CA3E}" type="presParOf" srcId="{8966914F-2B60-4246-874C-C034C4D99D46}" destId="{AFE931D4-5591-450D-99FF-03E483BE4CE4}" srcOrd="3" destOrd="0" presId="urn:microsoft.com/office/officeart/2008/layout/VerticalCurvedList"/>
    <dgm:cxn modelId="{F01794E8-1D95-42E7-8E83-937ED7C4A028}" type="presParOf" srcId="{8966914F-2B60-4246-874C-C034C4D99D46}" destId="{3027CF72-4729-45D0-93B1-649E538C9FF7}" srcOrd="4" destOrd="0" presId="urn:microsoft.com/office/officeart/2008/layout/VerticalCurvedList"/>
    <dgm:cxn modelId="{1D2A5D4A-15A3-4CC0-B636-C0B5DCE78876}" type="presParOf" srcId="{3027CF72-4729-45D0-93B1-649E538C9FF7}" destId="{03080045-9FD3-4CFE-96D6-180A0AB5AD9F}" srcOrd="0" destOrd="0" presId="urn:microsoft.com/office/officeart/2008/layout/VerticalCurvedList"/>
    <dgm:cxn modelId="{7E249943-7C2A-4398-BECA-B3BFAD33C6F8}" type="presParOf" srcId="{8966914F-2B60-4246-874C-C034C4D99D46}" destId="{76EEEE5A-990B-4761-B311-2C9C7E8BD33E}" srcOrd="5" destOrd="0" presId="urn:microsoft.com/office/officeart/2008/layout/VerticalCurvedList"/>
    <dgm:cxn modelId="{B4571937-AEEC-4C94-AC23-842B0128F797}" type="presParOf" srcId="{8966914F-2B60-4246-874C-C034C4D99D46}" destId="{7428BB45-39D9-4584-9474-79DE1853A613}" srcOrd="6" destOrd="0" presId="urn:microsoft.com/office/officeart/2008/layout/VerticalCurvedList"/>
    <dgm:cxn modelId="{4333AF43-558F-419C-B83B-1940945724A9}" type="presParOf" srcId="{7428BB45-39D9-4584-9474-79DE1853A613}" destId="{BC6F3E5E-B458-46A5-BCAD-99F5AA35DB42}" srcOrd="0" destOrd="0" presId="urn:microsoft.com/office/officeart/2008/layout/VerticalCurvedList"/>
    <dgm:cxn modelId="{6AD6B9DF-8758-4AC2-8BF0-CD38BAE9F62B}" type="presParOf" srcId="{8966914F-2B60-4246-874C-C034C4D99D46}" destId="{265F3F1F-9831-4FAF-A830-CDFC8C80C897}" srcOrd="7" destOrd="0" presId="urn:microsoft.com/office/officeart/2008/layout/VerticalCurvedList"/>
    <dgm:cxn modelId="{7CE22D9A-EB46-48A0-B11A-2E0ABE2F034D}" type="presParOf" srcId="{8966914F-2B60-4246-874C-C034C4D99D46}" destId="{94685D04-2F30-4315-8595-4C33B27D5889}" srcOrd="8" destOrd="0" presId="urn:microsoft.com/office/officeart/2008/layout/VerticalCurvedList"/>
    <dgm:cxn modelId="{2CF92CDA-73B4-4FC7-9268-A0EFB37B78C4}" type="presParOf" srcId="{94685D04-2F30-4315-8595-4C33B27D5889}" destId="{9DD071CA-E8D4-4B82-A0FF-B86028B8DBE3}" srcOrd="0" destOrd="0" presId="urn:microsoft.com/office/officeart/2008/layout/VerticalCurvedList"/>
    <dgm:cxn modelId="{1390E049-B9C7-4DBD-BFD8-37F9FE93330F}" type="presParOf" srcId="{8966914F-2B60-4246-874C-C034C4D99D46}" destId="{747108E8-D326-4774-9BA3-44BD1BA2CF61}" srcOrd="9" destOrd="0" presId="urn:microsoft.com/office/officeart/2008/layout/VerticalCurvedList"/>
    <dgm:cxn modelId="{5A01E755-A968-4EF1-B413-D39AB68E6DDA}" type="presParOf" srcId="{8966914F-2B60-4246-874C-C034C4D99D46}" destId="{0F29C7DE-B3A9-405B-BC39-053C80F50B0D}" srcOrd="10" destOrd="0" presId="urn:microsoft.com/office/officeart/2008/layout/VerticalCurvedList"/>
    <dgm:cxn modelId="{517E6B18-7E55-46AB-A8AA-7CCDE72938C0}" type="presParOf" srcId="{0F29C7DE-B3A9-405B-BC39-053C80F50B0D}" destId="{3B826E17-0A3E-42F0-A687-808B1F7E5569}"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EA72B5A-847C-44B2-A9E9-9D564C78D971}"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E7BF3DA2-85FF-4677-892A-5CB98481C25E}">
      <dgm:prSet phldrT="[Text]" custT="1"/>
      <dgm:spPr>
        <a:solidFill>
          <a:srgbClr val="92D050"/>
        </a:solidFill>
      </dgm:spPr>
      <dgm:t>
        <a:bodyPr/>
        <a:lstStyle/>
        <a:p>
          <a:r>
            <a:rPr lang="de-DE" sz="1800" dirty="0" smtClean="0"/>
            <a:t>Validierter Fragebogen</a:t>
          </a:r>
        </a:p>
      </dgm:t>
    </dgm:pt>
    <dgm:pt modelId="{A2683B8B-EB6B-44E2-AE40-4FBF0790311A}" type="parTrans" cxnId="{8A555B9C-7758-48D3-A5AF-621A8BF4D24A}">
      <dgm:prSet/>
      <dgm:spPr/>
      <dgm:t>
        <a:bodyPr/>
        <a:lstStyle/>
        <a:p>
          <a:endParaRPr lang="de-DE"/>
        </a:p>
      </dgm:t>
    </dgm:pt>
    <dgm:pt modelId="{F92825C1-929C-48FE-81AE-E564CF9C40DC}" type="sibTrans" cxnId="{8A555B9C-7758-48D3-A5AF-621A8BF4D24A}">
      <dgm:prSet/>
      <dgm:spPr/>
      <dgm:t>
        <a:bodyPr/>
        <a:lstStyle/>
        <a:p>
          <a:endParaRPr lang="de-DE"/>
        </a:p>
      </dgm:t>
    </dgm:pt>
    <dgm:pt modelId="{FF7E9A30-57F4-4904-BB3A-E243B94262E9}" type="pres">
      <dgm:prSet presAssocID="{5EA72B5A-847C-44B2-A9E9-9D564C78D971}" presName="Name0" presStyleCnt="0">
        <dgm:presLayoutVars>
          <dgm:chMax val="7"/>
          <dgm:chPref val="7"/>
          <dgm:dir/>
        </dgm:presLayoutVars>
      </dgm:prSet>
      <dgm:spPr/>
      <dgm:t>
        <a:bodyPr/>
        <a:lstStyle/>
        <a:p>
          <a:endParaRPr lang="de-DE"/>
        </a:p>
      </dgm:t>
    </dgm:pt>
    <dgm:pt modelId="{011DC0BF-7B64-4DC7-9521-953D758F5BE6}" type="pres">
      <dgm:prSet presAssocID="{5EA72B5A-847C-44B2-A9E9-9D564C78D971}" presName="Name1" presStyleCnt="0"/>
      <dgm:spPr/>
    </dgm:pt>
    <dgm:pt modelId="{1905CF3F-243C-43A7-BDD1-119B27DB24B5}" type="pres">
      <dgm:prSet presAssocID="{5EA72B5A-847C-44B2-A9E9-9D564C78D971}" presName="cycle" presStyleCnt="0"/>
      <dgm:spPr/>
    </dgm:pt>
    <dgm:pt modelId="{8C99759B-F446-4BF3-B606-A29CC681D03C}" type="pres">
      <dgm:prSet presAssocID="{5EA72B5A-847C-44B2-A9E9-9D564C78D971}" presName="srcNode" presStyleLbl="node1" presStyleIdx="0" presStyleCnt="1"/>
      <dgm:spPr/>
    </dgm:pt>
    <dgm:pt modelId="{522D8575-E216-4A48-8257-0C73195DDE13}" type="pres">
      <dgm:prSet presAssocID="{5EA72B5A-847C-44B2-A9E9-9D564C78D971}" presName="conn" presStyleLbl="parChTrans1D2" presStyleIdx="0" presStyleCnt="1"/>
      <dgm:spPr/>
      <dgm:t>
        <a:bodyPr/>
        <a:lstStyle/>
        <a:p>
          <a:endParaRPr lang="de-DE"/>
        </a:p>
      </dgm:t>
    </dgm:pt>
    <dgm:pt modelId="{98F72F7A-2E23-4175-9D4B-05A7760EF40C}" type="pres">
      <dgm:prSet presAssocID="{5EA72B5A-847C-44B2-A9E9-9D564C78D971}" presName="extraNode" presStyleLbl="node1" presStyleIdx="0" presStyleCnt="1"/>
      <dgm:spPr/>
    </dgm:pt>
    <dgm:pt modelId="{3A8D70D3-CA8A-485D-B21A-0503EB8B44D7}" type="pres">
      <dgm:prSet presAssocID="{5EA72B5A-847C-44B2-A9E9-9D564C78D971}" presName="dstNode" presStyleLbl="node1" presStyleIdx="0" presStyleCnt="1"/>
      <dgm:spPr/>
    </dgm:pt>
    <dgm:pt modelId="{A88A170D-6448-49F0-81C8-99D9182AD48A}" type="pres">
      <dgm:prSet presAssocID="{E7BF3DA2-85FF-4677-892A-5CB98481C25E}" presName="text_1" presStyleLbl="node1" presStyleIdx="0" presStyleCnt="1">
        <dgm:presLayoutVars>
          <dgm:bulletEnabled val="1"/>
        </dgm:presLayoutVars>
      </dgm:prSet>
      <dgm:spPr/>
      <dgm:t>
        <a:bodyPr/>
        <a:lstStyle/>
        <a:p>
          <a:endParaRPr lang="de-DE"/>
        </a:p>
      </dgm:t>
    </dgm:pt>
    <dgm:pt modelId="{53D9043E-C61D-412B-A0A8-281B0B92646A}" type="pres">
      <dgm:prSet presAssocID="{E7BF3DA2-85FF-4677-892A-5CB98481C25E}" presName="accent_1" presStyleCnt="0"/>
      <dgm:spPr/>
    </dgm:pt>
    <dgm:pt modelId="{86A4D718-A7F5-4ADA-B9B2-C8A1C4632AFB}" type="pres">
      <dgm:prSet presAssocID="{E7BF3DA2-85FF-4677-892A-5CB98481C25E}" presName="accentRepeatNode" presStyleLbl="solidFgAcc1" presStyleIdx="0" presStyleCnt="1"/>
      <dgm:spPr/>
    </dgm:pt>
  </dgm:ptLst>
  <dgm:cxnLst>
    <dgm:cxn modelId="{8A555B9C-7758-48D3-A5AF-621A8BF4D24A}" srcId="{5EA72B5A-847C-44B2-A9E9-9D564C78D971}" destId="{E7BF3DA2-85FF-4677-892A-5CB98481C25E}" srcOrd="0" destOrd="0" parTransId="{A2683B8B-EB6B-44E2-AE40-4FBF0790311A}" sibTransId="{F92825C1-929C-48FE-81AE-E564CF9C40DC}"/>
    <dgm:cxn modelId="{EDCA404B-059C-4A38-9E2F-7F42412A1E02}" type="presOf" srcId="{F92825C1-929C-48FE-81AE-E564CF9C40DC}" destId="{522D8575-E216-4A48-8257-0C73195DDE13}" srcOrd="0" destOrd="0" presId="urn:microsoft.com/office/officeart/2008/layout/VerticalCurvedList"/>
    <dgm:cxn modelId="{43889E79-FC5D-4B7C-9E53-1DFA2B2C34B0}" type="presOf" srcId="{E7BF3DA2-85FF-4677-892A-5CB98481C25E}" destId="{A88A170D-6448-49F0-81C8-99D9182AD48A}" srcOrd="0" destOrd="0" presId="urn:microsoft.com/office/officeart/2008/layout/VerticalCurvedList"/>
    <dgm:cxn modelId="{C7901059-E7FF-4713-9DC6-475DB9DAB968}" type="presOf" srcId="{5EA72B5A-847C-44B2-A9E9-9D564C78D971}" destId="{FF7E9A30-57F4-4904-BB3A-E243B94262E9}" srcOrd="0" destOrd="0" presId="urn:microsoft.com/office/officeart/2008/layout/VerticalCurvedList"/>
    <dgm:cxn modelId="{2F5866A8-543E-4065-A5BF-7CEA69820EB9}" type="presParOf" srcId="{FF7E9A30-57F4-4904-BB3A-E243B94262E9}" destId="{011DC0BF-7B64-4DC7-9521-953D758F5BE6}" srcOrd="0" destOrd="0" presId="urn:microsoft.com/office/officeart/2008/layout/VerticalCurvedList"/>
    <dgm:cxn modelId="{B7987A9B-7770-49A4-8AEA-03DE7F38E123}" type="presParOf" srcId="{011DC0BF-7B64-4DC7-9521-953D758F5BE6}" destId="{1905CF3F-243C-43A7-BDD1-119B27DB24B5}" srcOrd="0" destOrd="0" presId="urn:microsoft.com/office/officeart/2008/layout/VerticalCurvedList"/>
    <dgm:cxn modelId="{D37AB1FA-0F10-4307-B095-DBE3A53D2EF0}" type="presParOf" srcId="{1905CF3F-243C-43A7-BDD1-119B27DB24B5}" destId="{8C99759B-F446-4BF3-B606-A29CC681D03C}" srcOrd="0" destOrd="0" presId="urn:microsoft.com/office/officeart/2008/layout/VerticalCurvedList"/>
    <dgm:cxn modelId="{B290A8D3-49F0-4515-B6D1-3E5903916102}" type="presParOf" srcId="{1905CF3F-243C-43A7-BDD1-119B27DB24B5}" destId="{522D8575-E216-4A48-8257-0C73195DDE13}" srcOrd="1" destOrd="0" presId="urn:microsoft.com/office/officeart/2008/layout/VerticalCurvedList"/>
    <dgm:cxn modelId="{417FE577-9472-4D57-8E83-801A71A5B583}" type="presParOf" srcId="{1905CF3F-243C-43A7-BDD1-119B27DB24B5}" destId="{98F72F7A-2E23-4175-9D4B-05A7760EF40C}" srcOrd="2" destOrd="0" presId="urn:microsoft.com/office/officeart/2008/layout/VerticalCurvedList"/>
    <dgm:cxn modelId="{48044DAC-1B36-47A9-B0F0-EB46693664F7}" type="presParOf" srcId="{1905CF3F-243C-43A7-BDD1-119B27DB24B5}" destId="{3A8D70D3-CA8A-485D-B21A-0503EB8B44D7}" srcOrd="3" destOrd="0" presId="urn:microsoft.com/office/officeart/2008/layout/VerticalCurvedList"/>
    <dgm:cxn modelId="{6E5A3BB9-65F0-40C7-9B13-862B81CA2D0A}" type="presParOf" srcId="{011DC0BF-7B64-4DC7-9521-953D758F5BE6}" destId="{A88A170D-6448-49F0-81C8-99D9182AD48A}" srcOrd="1" destOrd="0" presId="urn:microsoft.com/office/officeart/2008/layout/VerticalCurvedList"/>
    <dgm:cxn modelId="{586FAB3A-C434-4EC8-9A30-CAA979135A9B}" type="presParOf" srcId="{011DC0BF-7B64-4DC7-9521-953D758F5BE6}" destId="{53D9043E-C61D-412B-A0A8-281B0B92646A}" srcOrd="2" destOrd="0" presId="urn:microsoft.com/office/officeart/2008/layout/VerticalCurvedList"/>
    <dgm:cxn modelId="{413A4122-98E1-4202-8535-6A4DE1D0E83E}" type="presParOf" srcId="{53D9043E-C61D-412B-A0A8-281B0B92646A}" destId="{86A4D718-A7F5-4ADA-B9B2-C8A1C4632AFB}"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2B56847A-1182-4AFB-9106-2F1CB71BE29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F0FF340C-152F-408D-8F04-3ADC4BCC80A6}">
      <dgm:prSet phldrT="[Text]" custT="1"/>
      <dgm:spPr>
        <a:solidFill>
          <a:srgbClr val="7030A0"/>
        </a:solidFill>
      </dgm:spPr>
      <dgm:t>
        <a:bodyPr/>
        <a:lstStyle/>
        <a:p>
          <a:r>
            <a:rPr lang="de-DE" sz="2000" dirty="0" smtClean="0"/>
            <a:t>Objektivität</a:t>
          </a:r>
          <a:endParaRPr lang="de-DE" sz="2000" dirty="0"/>
        </a:p>
      </dgm:t>
    </dgm:pt>
    <dgm:pt modelId="{8FA0A59A-2197-46E9-907A-5EA272A14812}" type="parTrans" cxnId="{1D99F843-BC68-4286-BB9B-7818653B84B6}">
      <dgm:prSet/>
      <dgm:spPr/>
      <dgm:t>
        <a:bodyPr/>
        <a:lstStyle/>
        <a:p>
          <a:endParaRPr lang="de-DE"/>
        </a:p>
      </dgm:t>
    </dgm:pt>
    <dgm:pt modelId="{488FDE37-879B-4550-8728-45B7D6E2C2AD}" type="sibTrans" cxnId="{1D99F843-BC68-4286-BB9B-7818653B84B6}">
      <dgm:prSet/>
      <dgm:spPr/>
      <dgm:t>
        <a:bodyPr/>
        <a:lstStyle/>
        <a:p>
          <a:endParaRPr lang="de-DE"/>
        </a:p>
      </dgm:t>
    </dgm:pt>
    <dgm:pt modelId="{BE629883-8CB2-4D55-852C-2C2CDC63B8E9}">
      <dgm:prSet phldrT="[Text]" custT="1"/>
      <dgm:spPr>
        <a:solidFill>
          <a:srgbClr val="00B050"/>
        </a:solidFill>
      </dgm:spPr>
      <dgm:t>
        <a:bodyPr/>
        <a:lstStyle/>
        <a:p>
          <a:r>
            <a:rPr lang="de-DE" sz="2000" dirty="0" smtClean="0"/>
            <a:t>Reliabilität</a:t>
          </a:r>
          <a:endParaRPr lang="de-DE" sz="2000" dirty="0"/>
        </a:p>
      </dgm:t>
    </dgm:pt>
    <dgm:pt modelId="{49962C3B-3D9D-4D52-97A0-7C752BD1214D}" type="parTrans" cxnId="{D2664A92-9440-462E-A0D8-336AF2E68737}">
      <dgm:prSet/>
      <dgm:spPr/>
      <dgm:t>
        <a:bodyPr/>
        <a:lstStyle/>
        <a:p>
          <a:endParaRPr lang="de-DE"/>
        </a:p>
      </dgm:t>
    </dgm:pt>
    <dgm:pt modelId="{01EBFBC9-D883-4D38-8170-D500AB942BEC}" type="sibTrans" cxnId="{D2664A92-9440-462E-A0D8-336AF2E68737}">
      <dgm:prSet/>
      <dgm:spPr/>
      <dgm:t>
        <a:bodyPr/>
        <a:lstStyle/>
        <a:p>
          <a:endParaRPr lang="de-DE"/>
        </a:p>
      </dgm:t>
    </dgm:pt>
    <dgm:pt modelId="{83C40D0D-5E24-4BFB-814D-929FED9871CE}">
      <dgm:prSet custT="1"/>
      <dgm:spPr>
        <a:solidFill>
          <a:srgbClr val="0070C0"/>
        </a:solidFill>
      </dgm:spPr>
      <dgm:t>
        <a:bodyPr/>
        <a:lstStyle/>
        <a:p>
          <a:r>
            <a:rPr lang="de-DE" sz="2000" dirty="0" smtClean="0"/>
            <a:t>Validität</a:t>
          </a:r>
          <a:endParaRPr lang="de-DE" sz="2000" dirty="0"/>
        </a:p>
      </dgm:t>
    </dgm:pt>
    <dgm:pt modelId="{01AC390B-B164-4A5A-B21F-0EE54D4F3FDE}" type="parTrans" cxnId="{84A3B383-ECB8-4914-ABD7-1E702C7BC9B8}">
      <dgm:prSet/>
      <dgm:spPr/>
      <dgm:t>
        <a:bodyPr/>
        <a:lstStyle/>
        <a:p>
          <a:endParaRPr lang="de-DE"/>
        </a:p>
      </dgm:t>
    </dgm:pt>
    <dgm:pt modelId="{9EBA784F-835F-49BA-83BC-7A9614B663A3}" type="sibTrans" cxnId="{84A3B383-ECB8-4914-ABD7-1E702C7BC9B8}">
      <dgm:prSet/>
      <dgm:spPr/>
      <dgm:t>
        <a:bodyPr/>
        <a:lstStyle/>
        <a:p>
          <a:endParaRPr lang="de-DE"/>
        </a:p>
      </dgm:t>
    </dgm:pt>
    <dgm:pt modelId="{7C021DF1-E431-4C31-937E-67972D7BF258}">
      <dgm:prSet custT="1"/>
      <dgm:spPr/>
      <dgm:t>
        <a:bodyPr/>
        <a:lstStyle/>
        <a:p>
          <a:r>
            <a:rPr lang="de-DE" sz="2000" dirty="0" smtClean="0"/>
            <a:t>Nebengütekriterien</a:t>
          </a:r>
          <a:endParaRPr lang="de-DE" sz="2000" dirty="0"/>
        </a:p>
      </dgm:t>
    </dgm:pt>
    <dgm:pt modelId="{298D4D70-50B1-4A6A-82C4-A2D943469421}" type="parTrans" cxnId="{AF995487-2244-4D0D-BF68-DA1E9C3E0CE6}">
      <dgm:prSet/>
      <dgm:spPr/>
      <dgm:t>
        <a:bodyPr/>
        <a:lstStyle/>
        <a:p>
          <a:endParaRPr lang="de-DE"/>
        </a:p>
      </dgm:t>
    </dgm:pt>
    <dgm:pt modelId="{3AB3BEB5-732F-4FD9-A257-1870ADB0E284}" type="sibTrans" cxnId="{AF995487-2244-4D0D-BF68-DA1E9C3E0CE6}">
      <dgm:prSet/>
      <dgm:spPr/>
      <dgm:t>
        <a:bodyPr/>
        <a:lstStyle/>
        <a:p>
          <a:endParaRPr lang="de-DE"/>
        </a:p>
      </dgm:t>
    </dgm:pt>
    <dgm:pt modelId="{EF1FBAF8-2321-42C8-B6FB-7173916F0B1C}" type="pres">
      <dgm:prSet presAssocID="{2B56847A-1182-4AFB-9106-2F1CB71BE29A}" presName="linear" presStyleCnt="0">
        <dgm:presLayoutVars>
          <dgm:dir/>
          <dgm:animLvl val="lvl"/>
          <dgm:resizeHandles val="exact"/>
        </dgm:presLayoutVars>
      </dgm:prSet>
      <dgm:spPr/>
      <dgm:t>
        <a:bodyPr/>
        <a:lstStyle/>
        <a:p>
          <a:endParaRPr lang="de-DE"/>
        </a:p>
      </dgm:t>
    </dgm:pt>
    <dgm:pt modelId="{D6889F55-195E-4B92-AB86-F78F285D3CC1}" type="pres">
      <dgm:prSet presAssocID="{F0FF340C-152F-408D-8F04-3ADC4BCC80A6}" presName="parentLin" presStyleCnt="0"/>
      <dgm:spPr/>
    </dgm:pt>
    <dgm:pt modelId="{ED088984-FBF5-47AC-887C-1AD54E347FB5}" type="pres">
      <dgm:prSet presAssocID="{F0FF340C-152F-408D-8F04-3ADC4BCC80A6}" presName="parentLeftMargin" presStyleLbl="node1" presStyleIdx="0" presStyleCnt="4"/>
      <dgm:spPr/>
      <dgm:t>
        <a:bodyPr/>
        <a:lstStyle/>
        <a:p>
          <a:endParaRPr lang="de-DE"/>
        </a:p>
      </dgm:t>
    </dgm:pt>
    <dgm:pt modelId="{75080FC2-EC9B-4CA9-BD66-1B7EDA2DE074}" type="pres">
      <dgm:prSet presAssocID="{F0FF340C-152F-408D-8F04-3ADC4BCC80A6}" presName="parentText" presStyleLbl="node1" presStyleIdx="0" presStyleCnt="4" custLinFactNeighborY="-6304">
        <dgm:presLayoutVars>
          <dgm:chMax val="0"/>
          <dgm:bulletEnabled val="1"/>
        </dgm:presLayoutVars>
      </dgm:prSet>
      <dgm:spPr/>
      <dgm:t>
        <a:bodyPr/>
        <a:lstStyle/>
        <a:p>
          <a:endParaRPr lang="de-DE"/>
        </a:p>
      </dgm:t>
    </dgm:pt>
    <dgm:pt modelId="{D47D8698-3CC5-4BE2-906A-6E0D449F47FF}" type="pres">
      <dgm:prSet presAssocID="{F0FF340C-152F-408D-8F04-3ADC4BCC80A6}" presName="negativeSpace" presStyleCnt="0"/>
      <dgm:spPr/>
    </dgm:pt>
    <dgm:pt modelId="{E5CA3154-FC41-43F1-A6E2-59A44CCCF389}" type="pres">
      <dgm:prSet presAssocID="{F0FF340C-152F-408D-8F04-3ADC4BCC80A6}" presName="childText" presStyleLbl="conFgAcc1" presStyleIdx="0" presStyleCnt="4">
        <dgm:presLayoutVars>
          <dgm:bulletEnabled val="1"/>
        </dgm:presLayoutVars>
      </dgm:prSet>
      <dgm:spPr/>
    </dgm:pt>
    <dgm:pt modelId="{B681CE69-D6C2-436A-A011-F9CAB9BB91DD}" type="pres">
      <dgm:prSet presAssocID="{488FDE37-879B-4550-8728-45B7D6E2C2AD}" presName="spaceBetweenRectangles" presStyleCnt="0"/>
      <dgm:spPr/>
    </dgm:pt>
    <dgm:pt modelId="{C78739BD-083D-4667-B8C5-30D0B4867374}" type="pres">
      <dgm:prSet presAssocID="{BE629883-8CB2-4D55-852C-2C2CDC63B8E9}" presName="parentLin" presStyleCnt="0"/>
      <dgm:spPr/>
    </dgm:pt>
    <dgm:pt modelId="{5106A6BC-6206-426C-8ABA-FED8D5BC2CF4}" type="pres">
      <dgm:prSet presAssocID="{BE629883-8CB2-4D55-852C-2C2CDC63B8E9}" presName="parentLeftMargin" presStyleLbl="node1" presStyleIdx="0" presStyleCnt="4"/>
      <dgm:spPr/>
      <dgm:t>
        <a:bodyPr/>
        <a:lstStyle/>
        <a:p>
          <a:endParaRPr lang="de-DE"/>
        </a:p>
      </dgm:t>
    </dgm:pt>
    <dgm:pt modelId="{04621C2E-AC94-48EE-A46E-0F380C04ED60}" type="pres">
      <dgm:prSet presAssocID="{BE629883-8CB2-4D55-852C-2C2CDC63B8E9}" presName="parentText" presStyleLbl="node1" presStyleIdx="1" presStyleCnt="4">
        <dgm:presLayoutVars>
          <dgm:chMax val="0"/>
          <dgm:bulletEnabled val="1"/>
        </dgm:presLayoutVars>
      </dgm:prSet>
      <dgm:spPr/>
      <dgm:t>
        <a:bodyPr/>
        <a:lstStyle/>
        <a:p>
          <a:endParaRPr lang="de-DE"/>
        </a:p>
      </dgm:t>
    </dgm:pt>
    <dgm:pt modelId="{EFE0BEFD-CA2D-4DCB-907F-919D9395EE07}" type="pres">
      <dgm:prSet presAssocID="{BE629883-8CB2-4D55-852C-2C2CDC63B8E9}" presName="negativeSpace" presStyleCnt="0"/>
      <dgm:spPr/>
    </dgm:pt>
    <dgm:pt modelId="{9887069D-5224-40E1-B8E0-56076CA9A257}" type="pres">
      <dgm:prSet presAssocID="{BE629883-8CB2-4D55-852C-2C2CDC63B8E9}" presName="childText" presStyleLbl="conFgAcc1" presStyleIdx="1" presStyleCnt="4">
        <dgm:presLayoutVars>
          <dgm:bulletEnabled val="1"/>
        </dgm:presLayoutVars>
      </dgm:prSet>
      <dgm:spPr/>
    </dgm:pt>
    <dgm:pt modelId="{3BDACCCD-E6F0-4763-995E-F35E08D2BFB3}" type="pres">
      <dgm:prSet presAssocID="{01EBFBC9-D883-4D38-8170-D500AB942BEC}" presName="spaceBetweenRectangles" presStyleCnt="0"/>
      <dgm:spPr/>
    </dgm:pt>
    <dgm:pt modelId="{D89EC681-BBF8-4F19-ADD2-110CE1497CEA}" type="pres">
      <dgm:prSet presAssocID="{83C40D0D-5E24-4BFB-814D-929FED9871CE}" presName="parentLin" presStyleCnt="0"/>
      <dgm:spPr/>
    </dgm:pt>
    <dgm:pt modelId="{CEF4C35B-3D72-4D60-87DA-11A434E66397}" type="pres">
      <dgm:prSet presAssocID="{83C40D0D-5E24-4BFB-814D-929FED9871CE}" presName="parentLeftMargin" presStyleLbl="node1" presStyleIdx="1" presStyleCnt="4"/>
      <dgm:spPr/>
      <dgm:t>
        <a:bodyPr/>
        <a:lstStyle/>
        <a:p>
          <a:endParaRPr lang="de-DE"/>
        </a:p>
      </dgm:t>
    </dgm:pt>
    <dgm:pt modelId="{5D57FF37-D56C-4C79-A984-5030D6C66D12}" type="pres">
      <dgm:prSet presAssocID="{83C40D0D-5E24-4BFB-814D-929FED9871CE}" presName="parentText" presStyleLbl="node1" presStyleIdx="2" presStyleCnt="4">
        <dgm:presLayoutVars>
          <dgm:chMax val="0"/>
          <dgm:bulletEnabled val="1"/>
        </dgm:presLayoutVars>
      </dgm:prSet>
      <dgm:spPr/>
      <dgm:t>
        <a:bodyPr/>
        <a:lstStyle/>
        <a:p>
          <a:endParaRPr lang="de-DE"/>
        </a:p>
      </dgm:t>
    </dgm:pt>
    <dgm:pt modelId="{8CF1A83F-ED64-4612-91B6-BB1C42BB048D}" type="pres">
      <dgm:prSet presAssocID="{83C40D0D-5E24-4BFB-814D-929FED9871CE}" presName="negativeSpace" presStyleCnt="0"/>
      <dgm:spPr/>
    </dgm:pt>
    <dgm:pt modelId="{368A609E-3585-4060-88CA-B20C2536A527}" type="pres">
      <dgm:prSet presAssocID="{83C40D0D-5E24-4BFB-814D-929FED9871CE}" presName="childText" presStyleLbl="conFgAcc1" presStyleIdx="2" presStyleCnt="4">
        <dgm:presLayoutVars>
          <dgm:bulletEnabled val="1"/>
        </dgm:presLayoutVars>
      </dgm:prSet>
      <dgm:spPr/>
    </dgm:pt>
    <dgm:pt modelId="{5C4FBA71-3475-46AB-A5C3-D402C37F41E5}" type="pres">
      <dgm:prSet presAssocID="{9EBA784F-835F-49BA-83BC-7A9614B663A3}" presName="spaceBetweenRectangles" presStyleCnt="0"/>
      <dgm:spPr/>
    </dgm:pt>
    <dgm:pt modelId="{05EC0D04-CD3D-4C6B-BF52-04519FE1B76C}" type="pres">
      <dgm:prSet presAssocID="{7C021DF1-E431-4C31-937E-67972D7BF258}" presName="parentLin" presStyleCnt="0"/>
      <dgm:spPr/>
    </dgm:pt>
    <dgm:pt modelId="{7848D540-B415-466B-8AA8-E3573B4D4DDE}" type="pres">
      <dgm:prSet presAssocID="{7C021DF1-E431-4C31-937E-67972D7BF258}" presName="parentLeftMargin" presStyleLbl="node1" presStyleIdx="2" presStyleCnt="4"/>
      <dgm:spPr/>
      <dgm:t>
        <a:bodyPr/>
        <a:lstStyle/>
        <a:p>
          <a:endParaRPr lang="de-DE"/>
        </a:p>
      </dgm:t>
    </dgm:pt>
    <dgm:pt modelId="{F28BA400-3935-4BC4-99F2-056950C7723A}" type="pres">
      <dgm:prSet presAssocID="{7C021DF1-E431-4C31-937E-67972D7BF258}" presName="parentText" presStyleLbl="node1" presStyleIdx="3" presStyleCnt="4">
        <dgm:presLayoutVars>
          <dgm:chMax val="0"/>
          <dgm:bulletEnabled val="1"/>
        </dgm:presLayoutVars>
      </dgm:prSet>
      <dgm:spPr/>
      <dgm:t>
        <a:bodyPr/>
        <a:lstStyle/>
        <a:p>
          <a:endParaRPr lang="de-DE"/>
        </a:p>
      </dgm:t>
    </dgm:pt>
    <dgm:pt modelId="{393C9A13-C340-4E87-91D0-5959E8F6FB2C}" type="pres">
      <dgm:prSet presAssocID="{7C021DF1-E431-4C31-937E-67972D7BF258}" presName="negativeSpace" presStyleCnt="0"/>
      <dgm:spPr/>
    </dgm:pt>
    <dgm:pt modelId="{9E08F11C-2157-43E0-8BE0-036452234790}" type="pres">
      <dgm:prSet presAssocID="{7C021DF1-E431-4C31-937E-67972D7BF258}" presName="childText" presStyleLbl="conFgAcc1" presStyleIdx="3" presStyleCnt="4">
        <dgm:presLayoutVars>
          <dgm:bulletEnabled val="1"/>
        </dgm:presLayoutVars>
      </dgm:prSet>
      <dgm:spPr/>
    </dgm:pt>
  </dgm:ptLst>
  <dgm:cxnLst>
    <dgm:cxn modelId="{AF995487-2244-4D0D-BF68-DA1E9C3E0CE6}" srcId="{2B56847A-1182-4AFB-9106-2F1CB71BE29A}" destId="{7C021DF1-E431-4C31-937E-67972D7BF258}" srcOrd="3" destOrd="0" parTransId="{298D4D70-50B1-4A6A-82C4-A2D943469421}" sibTransId="{3AB3BEB5-732F-4FD9-A257-1870ADB0E284}"/>
    <dgm:cxn modelId="{A2F33778-8FF8-4E31-8B59-02075B62FFFD}" type="presOf" srcId="{7C021DF1-E431-4C31-937E-67972D7BF258}" destId="{7848D540-B415-466B-8AA8-E3573B4D4DDE}" srcOrd="0" destOrd="0" presId="urn:microsoft.com/office/officeart/2005/8/layout/list1"/>
    <dgm:cxn modelId="{1D99F843-BC68-4286-BB9B-7818653B84B6}" srcId="{2B56847A-1182-4AFB-9106-2F1CB71BE29A}" destId="{F0FF340C-152F-408D-8F04-3ADC4BCC80A6}" srcOrd="0" destOrd="0" parTransId="{8FA0A59A-2197-46E9-907A-5EA272A14812}" sibTransId="{488FDE37-879B-4550-8728-45B7D6E2C2AD}"/>
    <dgm:cxn modelId="{D43B36B0-AC49-46E8-A5E9-20D3ECFE6BD7}" type="presOf" srcId="{83C40D0D-5E24-4BFB-814D-929FED9871CE}" destId="{CEF4C35B-3D72-4D60-87DA-11A434E66397}" srcOrd="0" destOrd="0" presId="urn:microsoft.com/office/officeart/2005/8/layout/list1"/>
    <dgm:cxn modelId="{7C1C0852-515A-414A-9189-1EEAED9FB81E}" type="presOf" srcId="{F0FF340C-152F-408D-8F04-3ADC4BCC80A6}" destId="{75080FC2-EC9B-4CA9-BD66-1B7EDA2DE074}" srcOrd="1" destOrd="0" presId="urn:microsoft.com/office/officeart/2005/8/layout/list1"/>
    <dgm:cxn modelId="{84A3B383-ECB8-4914-ABD7-1E702C7BC9B8}" srcId="{2B56847A-1182-4AFB-9106-2F1CB71BE29A}" destId="{83C40D0D-5E24-4BFB-814D-929FED9871CE}" srcOrd="2" destOrd="0" parTransId="{01AC390B-B164-4A5A-B21F-0EE54D4F3FDE}" sibTransId="{9EBA784F-835F-49BA-83BC-7A9614B663A3}"/>
    <dgm:cxn modelId="{D2664A92-9440-462E-A0D8-336AF2E68737}" srcId="{2B56847A-1182-4AFB-9106-2F1CB71BE29A}" destId="{BE629883-8CB2-4D55-852C-2C2CDC63B8E9}" srcOrd="1" destOrd="0" parTransId="{49962C3B-3D9D-4D52-97A0-7C752BD1214D}" sibTransId="{01EBFBC9-D883-4D38-8170-D500AB942BEC}"/>
    <dgm:cxn modelId="{03178F38-C947-42D3-B6D8-7E04D1F856B4}" type="presOf" srcId="{83C40D0D-5E24-4BFB-814D-929FED9871CE}" destId="{5D57FF37-D56C-4C79-A984-5030D6C66D12}" srcOrd="1" destOrd="0" presId="urn:microsoft.com/office/officeart/2005/8/layout/list1"/>
    <dgm:cxn modelId="{F76486D4-FC03-4828-9CA7-41FAC9CB45EE}" type="presOf" srcId="{7C021DF1-E431-4C31-937E-67972D7BF258}" destId="{F28BA400-3935-4BC4-99F2-056950C7723A}" srcOrd="1" destOrd="0" presId="urn:microsoft.com/office/officeart/2005/8/layout/list1"/>
    <dgm:cxn modelId="{9DABC99D-B8BC-4697-82F5-4611738FEF0E}" type="presOf" srcId="{F0FF340C-152F-408D-8F04-3ADC4BCC80A6}" destId="{ED088984-FBF5-47AC-887C-1AD54E347FB5}" srcOrd="0" destOrd="0" presId="urn:microsoft.com/office/officeart/2005/8/layout/list1"/>
    <dgm:cxn modelId="{C733FA4D-139B-466C-B1A5-AC1D1258C376}" type="presOf" srcId="{2B56847A-1182-4AFB-9106-2F1CB71BE29A}" destId="{EF1FBAF8-2321-42C8-B6FB-7173916F0B1C}" srcOrd="0" destOrd="0" presId="urn:microsoft.com/office/officeart/2005/8/layout/list1"/>
    <dgm:cxn modelId="{39B69E84-3C82-4054-89FB-2EC5A9832A4B}" type="presOf" srcId="{BE629883-8CB2-4D55-852C-2C2CDC63B8E9}" destId="{5106A6BC-6206-426C-8ABA-FED8D5BC2CF4}" srcOrd="0" destOrd="0" presId="urn:microsoft.com/office/officeart/2005/8/layout/list1"/>
    <dgm:cxn modelId="{AF5FE0FD-C47A-4EAC-BB07-8990034D2CDE}" type="presOf" srcId="{BE629883-8CB2-4D55-852C-2C2CDC63B8E9}" destId="{04621C2E-AC94-48EE-A46E-0F380C04ED60}" srcOrd="1" destOrd="0" presId="urn:microsoft.com/office/officeart/2005/8/layout/list1"/>
    <dgm:cxn modelId="{239EF6C8-6E71-46E1-8E8B-E069829AD6BA}" type="presParOf" srcId="{EF1FBAF8-2321-42C8-B6FB-7173916F0B1C}" destId="{D6889F55-195E-4B92-AB86-F78F285D3CC1}" srcOrd="0" destOrd="0" presId="urn:microsoft.com/office/officeart/2005/8/layout/list1"/>
    <dgm:cxn modelId="{36006C72-09F4-42EC-817C-25D914A03BE7}" type="presParOf" srcId="{D6889F55-195E-4B92-AB86-F78F285D3CC1}" destId="{ED088984-FBF5-47AC-887C-1AD54E347FB5}" srcOrd="0" destOrd="0" presId="urn:microsoft.com/office/officeart/2005/8/layout/list1"/>
    <dgm:cxn modelId="{6EE56B5F-15B8-4F8D-B5E8-5C5A832C1429}" type="presParOf" srcId="{D6889F55-195E-4B92-AB86-F78F285D3CC1}" destId="{75080FC2-EC9B-4CA9-BD66-1B7EDA2DE074}" srcOrd="1" destOrd="0" presId="urn:microsoft.com/office/officeart/2005/8/layout/list1"/>
    <dgm:cxn modelId="{107C23FD-F808-44AC-82FD-F8D2A0622DC3}" type="presParOf" srcId="{EF1FBAF8-2321-42C8-B6FB-7173916F0B1C}" destId="{D47D8698-3CC5-4BE2-906A-6E0D449F47FF}" srcOrd="1" destOrd="0" presId="urn:microsoft.com/office/officeart/2005/8/layout/list1"/>
    <dgm:cxn modelId="{FDCE677F-6AD1-4FFE-AC26-7A78BABD4888}" type="presParOf" srcId="{EF1FBAF8-2321-42C8-B6FB-7173916F0B1C}" destId="{E5CA3154-FC41-43F1-A6E2-59A44CCCF389}" srcOrd="2" destOrd="0" presId="urn:microsoft.com/office/officeart/2005/8/layout/list1"/>
    <dgm:cxn modelId="{9C06E772-54B1-4920-B43E-16AB562225CE}" type="presParOf" srcId="{EF1FBAF8-2321-42C8-B6FB-7173916F0B1C}" destId="{B681CE69-D6C2-436A-A011-F9CAB9BB91DD}" srcOrd="3" destOrd="0" presId="urn:microsoft.com/office/officeart/2005/8/layout/list1"/>
    <dgm:cxn modelId="{E5A69D15-BDCF-4C60-A3F2-06D2D2CB5D15}" type="presParOf" srcId="{EF1FBAF8-2321-42C8-B6FB-7173916F0B1C}" destId="{C78739BD-083D-4667-B8C5-30D0B4867374}" srcOrd="4" destOrd="0" presId="urn:microsoft.com/office/officeart/2005/8/layout/list1"/>
    <dgm:cxn modelId="{87CDB62A-B080-499C-B1BE-F799DD018749}" type="presParOf" srcId="{C78739BD-083D-4667-B8C5-30D0B4867374}" destId="{5106A6BC-6206-426C-8ABA-FED8D5BC2CF4}" srcOrd="0" destOrd="0" presId="urn:microsoft.com/office/officeart/2005/8/layout/list1"/>
    <dgm:cxn modelId="{7885A1D6-6FB5-4CA1-89F7-AC4DA44C806E}" type="presParOf" srcId="{C78739BD-083D-4667-B8C5-30D0B4867374}" destId="{04621C2E-AC94-48EE-A46E-0F380C04ED60}" srcOrd="1" destOrd="0" presId="urn:microsoft.com/office/officeart/2005/8/layout/list1"/>
    <dgm:cxn modelId="{49B6181A-D22A-4F2E-95AA-5504083A66ED}" type="presParOf" srcId="{EF1FBAF8-2321-42C8-B6FB-7173916F0B1C}" destId="{EFE0BEFD-CA2D-4DCB-907F-919D9395EE07}" srcOrd="5" destOrd="0" presId="urn:microsoft.com/office/officeart/2005/8/layout/list1"/>
    <dgm:cxn modelId="{10169232-9150-4513-BA21-EC76664782D6}" type="presParOf" srcId="{EF1FBAF8-2321-42C8-B6FB-7173916F0B1C}" destId="{9887069D-5224-40E1-B8E0-56076CA9A257}" srcOrd="6" destOrd="0" presId="urn:microsoft.com/office/officeart/2005/8/layout/list1"/>
    <dgm:cxn modelId="{CABE85D5-7D15-4296-A9DA-469D0D34D597}" type="presParOf" srcId="{EF1FBAF8-2321-42C8-B6FB-7173916F0B1C}" destId="{3BDACCCD-E6F0-4763-995E-F35E08D2BFB3}" srcOrd="7" destOrd="0" presId="urn:microsoft.com/office/officeart/2005/8/layout/list1"/>
    <dgm:cxn modelId="{85D0576C-819E-48DC-ADDF-DB0C0918971C}" type="presParOf" srcId="{EF1FBAF8-2321-42C8-B6FB-7173916F0B1C}" destId="{D89EC681-BBF8-4F19-ADD2-110CE1497CEA}" srcOrd="8" destOrd="0" presId="urn:microsoft.com/office/officeart/2005/8/layout/list1"/>
    <dgm:cxn modelId="{D78518AC-B65F-4FF7-A2C7-33723E62DEED}" type="presParOf" srcId="{D89EC681-BBF8-4F19-ADD2-110CE1497CEA}" destId="{CEF4C35B-3D72-4D60-87DA-11A434E66397}" srcOrd="0" destOrd="0" presId="urn:microsoft.com/office/officeart/2005/8/layout/list1"/>
    <dgm:cxn modelId="{2A7263CC-582D-438C-AB41-411D3A506014}" type="presParOf" srcId="{D89EC681-BBF8-4F19-ADD2-110CE1497CEA}" destId="{5D57FF37-D56C-4C79-A984-5030D6C66D12}" srcOrd="1" destOrd="0" presId="urn:microsoft.com/office/officeart/2005/8/layout/list1"/>
    <dgm:cxn modelId="{8C2B0D63-0BC9-47CC-90E8-5289B1CA3271}" type="presParOf" srcId="{EF1FBAF8-2321-42C8-B6FB-7173916F0B1C}" destId="{8CF1A83F-ED64-4612-91B6-BB1C42BB048D}" srcOrd="9" destOrd="0" presId="urn:microsoft.com/office/officeart/2005/8/layout/list1"/>
    <dgm:cxn modelId="{FF9576F6-9270-45B8-A2E8-94B6ABBB0F1F}" type="presParOf" srcId="{EF1FBAF8-2321-42C8-B6FB-7173916F0B1C}" destId="{368A609E-3585-4060-88CA-B20C2536A527}" srcOrd="10" destOrd="0" presId="urn:microsoft.com/office/officeart/2005/8/layout/list1"/>
    <dgm:cxn modelId="{319D8671-0A4D-4FCB-AC0B-6D490789CDED}" type="presParOf" srcId="{EF1FBAF8-2321-42C8-B6FB-7173916F0B1C}" destId="{5C4FBA71-3475-46AB-A5C3-D402C37F41E5}" srcOrd="11" destOrd="0" presId="urn:microsoft.com/office/officeart/2005/8/layout/list1"/>
    <dgm:cxn modelId="{E7C6EC78-AC4C-4F39-AF29-EEE1111F522E}" type="presParOf" srcId="{EF1FBAF8-2321-42C8-B6FB-7173916F0B1C}" destId="{05EC0D04-CD3D-4C6B-BF52-04519FE1B76C}" srcOrd="12" destOrd="0" presId="urn:microsoft.com/office/officeart/2005/8/layout/list1"/>
    <dgm:cxn modelId="{BC6DC172-FAE5-4265-B00B-49648EEC3276}" type="presParOf" srcId="{05EC0D04-CD3D-4C6B-BF52-04519FE1B76C}" destId="{7848D540-B415-466B-8AA8-E3573B4D4DDE}" srcOrd="0" destOrd="0" presId="urn:microsoft.com/office/officeart/2005/8/layout/list1"/>
    <dgm:cxn modelId="{F0FFC43C-A2E7-4DA2-97BE-701D023D80EC}" type="presParOf" srcId="{05EC0D04-CD3D-4C6B-BF52-04519FE1B76C}" destId="{F28BA400-3935-4BC4-99F2-056950C7723A}" srcOrd="1" destOrd="0" presId="urn:microsoft.com/office/officeart/2005/8/layout/list1"/>
    <dgm:cxn modelId="{DAFA0627-B44C-4880-8880-6B04D00841A0}" type="presParOf" srcId="{EF1FBAF8-2321-42C8-B6FB-7173916F0B1C}" destId="{393C9A13-C340-4E87-91D0-5959E8F6FB2C}" srcOrd="13" destOrd="0" presId="urn:microsoft.com/office/officeart/2005/8/layout/list1"/>
    <dgm:cxn modelId="{BE4C4E3A-4D76-442E-BBFF-E93AFF099D8A}" type="presParOf" srcId="{EF1FBAF8-2321-42C8-B6FB-7173916F0B1C}" destId="{9E08F11C-2157-43E0-8BE0-036452234790}" srcOrd="14"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2B56847A-1182-4AFB-9106-2F1CB71BE29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F0FF340C-152F-408D-8F04-3ADC4BCC80A6}">
      <dgm:prSet phldrT="[Text]" custT="1"/>
      <dgm:spPr>
        <a:solidFill>
          <a:srgbClr val="7030A0"/>
        </a:solidFill>
      </dgm:spPr>
      <dgm:t>
        <a:bodyPr/>
        <a:lstStyle/>
        <a:p>
          <a:r>
            <a:rPr lang="de-DE" sz="2000" dirty="0" smtClean="0"/>
            <a:t>Objektivität</a:t>
          </a:r>
          <a:endParaRPr lang="de-DE" sz="2000" dirty="0"/>
        </a:p>
      </dgm:t>
    </dgm:pt>
    <dgm:pt modelId="{8FA0A59A-2197-46E9-907A-5EA272A14812}" type="parTrans" cxnId="{1D99F843-BC68-4286-BB9B-7818653B84B6}">
      <dgm:prSet/>
      <dgm:spPr/>
      <dgm:t>
        <a:bodyPr/>
        <a:lstStyle/>
        <a:p>
          <a:endParaRPr lang="de-DE"/>
        </a:p>
      </dgm:t>
    </dgm:pt>
    <dgm:pt modelId="{488FDE37-879B-4550-8728-45B7D6E2C2AD}" type="sibTrans" cxnId="{1D99F843-BC68-4286-BB9B-7818653B84B6}">
      <dgm:prSet/>
      <dgm:spPr/>
      <dgm:t>
        <a:bodyPr/>
        <a:lstStyle/>
        <a:p>
          <a:endParaRPr lang="de-DE"/>
        </a:p>
      </dgm:t>
    </dgm:pt>
    <dgm:pt modelId="{EF1FBAF8-2321-42C8-B6FB-7173916F0B1C}" type="pres">
      <dgm:prSet presAssocID="{2B56847A-1182-4AFB-9106-2F1CB71BE29A}" presName="linear" presStyleCnt="0">
        <dgm:presLayoutVars>
          <dgm:dir/>
          <dgm:animLvl val="lvl"/>
          <dgm:resizeHandles val="exact"/>
        </dgm:presLayoutVars>
      </dgm:prSet>
      <dgm:spPr/>
      <dgm:t>
        <a:bodyPr/>
        <a:lstStyle/>
        <a:p>
          <a:endParaRPr lang="de-DE"/>
        </a:p>
      </dgm:t>
    </dgm:pt>
    <dgm:pt modelId="{D6889F55-195E-4B92-AB86-F78F285D3CC1}" type="pres">
      <dgm:prSet presAssocID="{F0FF340C-152F-408D-8F04-3ADC4BCC80A6}" presName="parentLin" presStyleCnt="0"/>
      <dgm:spPr/>
    </dgm:pt>
    <dgm:pt modelId="{ED088984-FBF5-47AC-887C-1AD54E347FB5}" type="pres">
      <dgm:prSet presAssocID="{F0FF340C-152F-408D-8F04-3ADC4BCC80A6}" presName="parentLeftMargin" presStyleLbl="node1" presStyleIdx="0" presStyleCnt="1"/>
      <dgm:spPr/>
      <dgm:t>
        <a:bodyPr/>
        <a:lstStyle/>
        <a:p>
          <a:endParaRPr lang="de-DE"/>
        </a:p>
      </dgm:t>
    </dgm:pt>
    <dgm:pt modelId="{75080FC2-EC9B-4CA9-BD66-1B7EDA2DE074}" type="pres">
      <dgm:prSet presAssocID="{F0FF340C-152F-408D-8F04-3ADC4BCC80A6}" presName="parentText" presStyleLbl="node1" presStyleIdx="0" presStyleCnt="1" custLinFactNeighborY="-6304">
        <dgm:presLayoutVars>
          <dgm:chMax val="0"/>
          <dgm:bulletEnabled val="1"/>
        </dgm:presLayoutVars>
      </dgm:prSet>
      <dgm:spPr/>
      <dgm:t>
        <a:bodyPr/>
        <a:lstStyle/>
        <a:p>
          <a:endParaRPr lang="de-DE"/>
        </a:p>
      </dgm:t>
    </dgm:pt>
    <dgm:pt modelId="{D47D8698-3CC5-4BE2-906A-6E0D449F47FF}" type="pres">
      <dgm:prSet presAssocID="{F0FF340C-152F-408D-8F04-3ADC4BCC80A6}" presName="negativeSpace" presStyleCnt="0"/>
      <dgm:spPr/>
    </dgm:pt>
    <dgm:pt modelId="{E5CA3154-FC41-43F1-A6E2-59A44CCCF389}" type="pres">
      <dgm:prSet presAssocID="{F0FF340C-152F-408D-8F04-3ADC4BCC80A6}" presName="childText" presStyleLbl="conFgAcc1" presStyleIdx="0" presStyleCnt="1">
        <dgm:presLayoutVars>
          <dgm:bulletEnabled val="1"/>
        </dgm:presLayoutVars>
      </dgm:prSet>
      <dgm:spPr/>
    </dgm:pt>
  </dgm:ptLst>
  <dgm:cxnLst>
    <dgm:cxn modelId="{7C1C0852-515A-414A-9189-1EEAED9FB81E}" type="presOf" srcId="{F0FF340C-152F-408D-8F04-3ADC4BCC80A6}" destId="{75080FC2-EC9B-4CA9-BD66-1B7EDA2DE074}" srcOrd="1" destOrd="0" presId="urn:microsoft.com/office/officeart/2005/8/layout/list1"/>
    <dgm:cxn modelId="{1D99F843-BC68-4286-BB9B-7818653B84B6}" srcId="{2B56847A-1182-4AFB-9106-2F1CB71BE29A}" destId="{F0FF340C-152F-408D-8F04-3ADC4BCC80A6}" srcOrd="0" destOrd="0" parTransId="{8FA0A59A-2197-46E9-907A-5EA272A14812}" sibTransId="{488FDE37-879B-4550-8728-45B7D6E2C2AD}"/>
    <dgm:cxn modelId="{9DABC99D-B8BC-4697-82F5-4611738FEF0E}" type="presOf" srcId="{F0FF340C-152F-408D-8F04-3ADC4BCC80A6}" destId="{ED088984-FBF5-47AC-887C-1AD54E347FB5}" srcOrd="0" destOrd="0" presId="urn:microsoft.com/office/officeart/2005/8/layout/list1"/>
    <dgm:cxn modelId="{C733FA4D-139B-466C-B1A5-AC1D1258C376}" type="presOf" srcId="{2B56847A-1182-4AFB-9106-2F1CB71BE29A}" destId="{EF1FBAF8-2321-42C8-B6FB-7173916F0B1C}" srcOrd="0" destOrd="0" presId="urn:microsoft.com/office/officeart/2005/8/layout/list1"/>
    <dgm:cxn modelId="{239EF6C8-6E71-46E1-8E8B-E069829AD6BA}" type="presParOf" srcId="{EF1FBAF8-2321-42C8-B6FB-7173916F0B1C}" destId="{D6889F55-195E-4B92-AB86-F78F285D3CC1}" srcOrd="0" destOrd="0" presId="urn:microsoft.com/office/officeart/2005/8/layout/list1"/>
    <dgm:cxn modelId="{36006C72-09F4-42EC-817C-25D914A03BE7}" type="presParOf" srcId="{D6889F55-195E-4B92-AB86-F78F285D3CC1}" destId="{ED088984-FBF5-47AC-887C-1AD54E347FB5}" srcOrd="0" destOrd="0" presId="urn:microsoft.com/office/officeart/2005/8/layout/list1"/>
    <dgm:cxn modelId="{6EE56B5F-15B8-4F8D-B5E8-5C5A832C1429}" type="presParOf" srcId="{D6889F55-195E-4B92-AB86-F78F285D3CC1}" destId="{75080FC2-EC9B-4CA9-BD66-1B7EDA2DE074}" srcOrd="1" destOrd="0" presId="urn:microsoft.com/office/officeart/2005/8/layout/list1"/>
    <dgm:cxn modelId="{107C23FD-F808-44AC-82FD-F8D2A0622DC3}" type="presParOf" srcId="{EF1FBAF8-2321-42C8-B6FB-7173916F0B1C}" destId="{D47D8698-3CC5-4BE2-906A-6E0D449F47FF}" srcOrd="1" destOrd="0" presId="urn:microsoft.com/office/officeart/2005/8/layout/list1"/>
    <dgm:cxn modelId="{FDCE677F-6AD1-4FFE-AC26-7A78BABD4888}" type="presParOf" srcId="{EF1FBAF8-2321-42C8-B6FB-7173916F0B1C}" destId="{E5CA3154-FC41-43F1-A6E2-59A44CCCF389}"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2B56847A-1182-4AFB-9106-2F1CB71BE29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F0FF340C-152F-408D-8F04-3ADC4BCC80A6}">
      <dgm:prSet phldrT="[Text]" custT="1"/>
      <dgm:spPr>
        <a:solidFill>
          <a:srgbClr val="7030A0"/>
        </a:solidFill>
      </dgm:spPr>
      <dgm:t>
        <a:bodyPr/>
        <a:lstStyle/>
        <a:p>
          <a:r>
            <a:rPr lang="de-DE" sz="2000" dirty="0" smtClean="0"/>
            <a:t>Objektivität</a:t>
          </a:r>
          <a:endParaRPr lang="de-DE" sz="2000" dirty="0"/>
        </a:p>
      </dgm:t>
    </dgm:pt>
    <dgm:pt modelId="{8FA0A59A-2197-46E9-907A-5EA272A14812}" type="parTrans" cxnId="{1D99F843-BC68-4286-BB9B-7818653B84B6}">
      <dgm:prSet/>
      <dgm:spPr/>
      <dgm:t>
        <a:bodyPr/>
        <a:lstStyle/>
        <a:p>
          <a:endParaRPr lang="de-DE"/>
        </a:p>
      </dgm:t>
    </dgm:pt>
    <dgm:pt modelId="{488FDE37-879B-4550-8728-45B7D6E2C2AD}" type="sibTrans" cxnId="{1D99F843-BC68-4286-BB9B-7818653B84B6}">
      <dgm:prSet/>
      <dgm:spPr/>
      <dgm:t>
        <a:bodyPr/>
        <a:lstStyle/>
        <a:p>
          <a:endParaRPr lang="de-DE"/>
        </a:p>
      </dgm:t>
    </dgm:pt>
    <dgm:pt modelId="{EF1FBAF8-2321-42C8-B6FB-7173916F0B1C}" type="pres">
      <dgm:prSet presAssocID="{2B56847A-1182-4AFB-9106-2F1CB71BE29A}" presName="linear" presStyleCnt="0">
        <dgm:presLayoutVars>
          <dgm:dir/>
          <dgm:animLvl val="lvl"/>
          <dgm:resizeHandles val="exact"/>
        </dgm:presLayoutVars>
      </dgm:prSet>
      <dgm:spPr/>
      <dgm:t>
        <a:bodyPr/>
        <a:lstStyle/>
        <a:p>
          <a:endParaRPr lang="de-DE"/>
        </a:p>
      </dgm:t>
    </dgm:pt>
    <dgm:pt modelId="{D6889F55-195E-4B92-AB86-F78F285D3CC1}" type="pres">
      <dgm:prSet presAssocID="{F0FF340C-152F-408D-8F04-3ADC4BCC80A6}" presName="parentLin" presStyleCnt="0"/>
      <dgm:spPr/>
    </dgm:pt>
    <dgm:pt modelId="{ED088984-FBF5-47AC-887C-1AD54E347FB5}" type="pres">
      <dgm:prSet presAssocID="{F0FF340C-152F-408D-8F04-3ADC4BCC80A6}" presName="parentLeftMargin" presStyleLbl="node1" presStyleIdx="0" presStyleCnt="1"/>
      <dgm:spPr/>
      <dgm:t>
        <a:bodyPr/>
        <a:lstStyle/>
        <a:p>
          <a:endParaRPr lang="de-DE"/>
        </a:p>
      </dgm:t>
    </dgm:pt>
    <dgm:pt modelId="{75080FC2-EC9B-4CA9-BD66-1B7EDA2DE074}" type="pres">
      <dgm:prSet presAssocID="{F0FF340C-152F-408D-8F04-3ADC4BCC80A6}" presName="parentText" presStyleLbl="node1" presStyleIdx="0" presStyleCnt="1" custLinFactNeighborY="-6304">
        <dgm:presLayoutVars>
          <dgm:chMax val="0"/>
          <dgm:bulletEnabled val="1"/>
        </dgm:presLayoutVars>
      </dgm:prSet>
      <dgm:spPr/>
      <dgm:t>
        <a:bodyPr/>
        <a:lstStyle/>
        <a:p>
          <a:endParaRPr lang="de-DE"/>
        </a:p>
      </dgm:t>
    </dgm:pt>
    <dgm:pt modelId="{D47D8698-3CC5-4BE2-906A-6E0D449F47FF}" type="pres">
      <dgm:prSet presAssocID="{F0FF340C-152F-408D-8F04-3ADC4BCC80A6}" presName="negativeSpace" presStyleCnt="0"/>
      <dgm:spPr/>
    </dgm:pt>
    <dgm:pt modelId="{E5CA3154-FC41-43F1-A6E2-59A44CCCF389}" type="pres">
      <dgm:prSet presAssocID="{F0FF340C-152F-408D-8F04-3ADC4BCC80A6}" presName="childText" presStyleLbl="conFgAcc1" presStyleIdx="0" presStyleCnt="1" custLinFactNeighborY="-11857">
        <dgm:presLayoutVars>
          <dgm:bulletEnabled val="1"/>
        </dgm:presLayoutVars>
      </dgm:prSet>
      <dgm:spPr/>
    </dgm:pt>
  </dgm:ptLst>
  <dgm:cxnLst>
    <dgm:cxn modelId="{7C1C0852-515A-414A-9189-1EEAED9FB81E}" type="presOf" srcId="{F0FF340C-152F-408D-8F04-3ADC4BCC80A6}" destId="{75080FC2-EC9B-4CA9-BD66-1B7EDA2DE074}" srcOrd="1" destOrd="0" presId="urn:microsoft.com/office/officeart/2005/8/layout/list1"/>
    <dgm:cxn modelId="{1D99F843-BC68-4286-BB9B-7818653B84B6}" srcId="{2B56847A-1182-4AFB-9106-2F1CB71BE29A}" destId="{F0FF340C-152F-408D-8F04-3ADC4BCC80A6}" srcOrd="0" destOrd="0" parTransId="{8FA0A59A-2197-46E9-907A-5EA272A14812}" sibTransId="{488FDE37-879B-4550-8728-45B7D6E2C2AD}"/>
    <dgm:cxn modelId="{9DABC99D-B8BC-4697-82F5-4611738FEF0E}" type="presOf" srcId="{F0FF340C-152F-408D-8F04-3ADC4BCC80A6}" destId="{ED088984-FBF5-47AC-887C-1AD54E347FB5}" srcOrd="0" destOrd="0" presId="urn:microsoft.com/office/officeart/2005/8/layout/list1"/>
    <dgm:cxn modelId="{C733FA4D-139B-466C-B1A5-AC1D1258C376}" type="presOf" srcId="{2B56847A-1182-4AFB-9106-2F1CB71BE29A}" destId="{EF1FBAF8-2321-42C8-B6FB-7173916F0B1C}" srcOrd="0" destOrd="0" presId="urn:microsoft.com/office/officeart/2005/8/layout/list1"/>
    <dgm:cxn modelId="{239EF6C8-6E71-46E1-8E8B-E069829AD6BA}" type="presParOf" srcId="{EF1FBAF8-2321-42C8-B6FB-7173916F0B1C}" destId="{D6889F55-195E-4B92-AB86-F78F285D3CC1}" srcOrd="0" destOrd="0" presId="urn:microsoft.com/office/officeart/2005/8/layout/list1"/>
    <dgm:cxn modelId="{36006C72-09F4-42EC-817C-25D914A03BE7}" type="presParOf" srcId="{D6889F55-195E-4B92-AB86-F78F285D3CC1}" destId="{ED088984-FBF5-47AC-887C-1AD54E347FB5}" srcOrd="0" destOrd="0" presId="urn:microsoft.com/office/officeart/2005/8/layout/list1"/>
    <dgm:cxn modelId="{6EE56B5F-15B8-4F8D-B5E8-5C5A832C1429}" type="presParOf" srcId="{D6889F55-195E-4B92-AB86-F78F285D3CC1}" destId="{75080FC2-EC9B-4CA9-BD66-1B7EDA2DE074}" srcOrd="1" destOrd="0" presId="urn:microsoft.com/office/officeart/2005/8/layout/list1"/>
    <dgm:cxn modelId="{107C23FD-F808-44AC-82FD-F8D2A0622DC3}" type="presParOf" srcId="{EF1FBAF8-2321-42C8-B6FB-7173916F0B1C}" destId="{D47D8698-3CC5-4BE2-906A-6E0D449F47FF}" srcOrd="1" destOrd="0" presId="urn:microsoft.com/office/officeart/2005/8/layout/list1"/>
    <dgm:cxn modelId="{FDCE677F-6AD1-4FFE-AC26-7A78BABD4888}" type="presParOf" srcId="{EF1FBAF8-2321-42C8-B6FB-7173916F0B1C}" destId="{E5CA3154-FC41-43F1-A6E2-59A44CCCF389}"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2B56847A-1182-4AFB-9106-2F1CB71BE29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BE629883-8CB2-4D55-852C-2C2CDC63B8E9}">
      <dgm:prSet phldrT="[Text]" custT="1"/>
      <dgm:spPr>
        <a:solidFill>
          <a:srgbClr val="00B050"/>
        </a:solidFill>
      </dgm:spPr>
      <dgm:t>
        <a:bodyPr/>
        <a:lstStyle/>
        <a:p>
          <a:r>
            <a:rPr lang="de-DE" sz="2000" dirty="0" smtClean="0"/>
            <a:t>Reliabilität</a:t>
          </a:r>
          <a:endParaRPr lang="de-DE" sz="2000" dirty="0"/>
        </a:p>
      </dgm:t>
    </dgm:pt>
    <dgm:pt modelId="{49962C3B-3D9D-4D52-97A0-7C752BD1214D}" type="parTrans" cxnId="{D2664A92-9440-462E-A0D8-336AF2E68737}">
      <dgm:prSet/>
      <dgm:spPr/>
      <dgm:t>
        <a:bodyPr/>
        <a:lstStyle/>
        <a:p>
          <a:endParaRPr lang="de-DE"/>
        </a:p>
      </dgm:t>
    </dgm:pt>
    <dgm:pt modelId="{01EBFBC9-D883-4D38-8170-D500AB942BEC}" type="sibTrans" cxnId="{D2664A92-9440-462E-A0D8-336AF2E68737}">
      <dgm:prSet/>
      <dgm:spPr/>
      <dgm:t>
        <a:bodyPr/>
        <a:lstStyle/>
        <a:p>
          <a:endParaRPr lang="de-DE"/>
        </a:p>
      </dgm:t>
    </dgm:pt>
    <dgm:pt modelId="{EF1FBAF8-2321-42C8-B6FB-7173916F0B1C}" type="pres">
      <dgm:prSet presAssocID="{2B56847A-1182-4AFB-9106-2F1CB71BE29A}" presName="linear" presStyleCnt="0">
        <dgm:presLayoutVars>
          <dgm:dir/>
          <dgm:animLvl val="lvl"/>
          <dgm:resizeHandles val="exact"/>
        </dgm:presLayoutVars>
      </dgm:prSet>
      <dgm:spPr/>
      <dgm:t>
        <a:bodyPr/>
        <a:lstStyle/>
        <a:p>
          <a:endParaRPr lang="de-DE"/>
        </a:p>
      </dgm:t>
    </dgm:pt>
    <dgm:pt modelId="{C78739BD-083D-4667-B8C5-30D0B4867374}" type="pres">
      <dgm:prSet presAssocID="{BE629883-8CB2-4D55-852C-2C2CDC63B8E9}" presName="parentLin" presStyleCnt="0"/>
      <dgm:spPr/>
    </dgm:pt>
    <dgm:pt modelId="{5106A6BC-6206-426C-8ABA-FED8D5BC2CF4}" type="pres">
      <dgm:prSet presAssocID="{BE629883-8CB2-4D55-852C-2C2CDC63B8E9}" presName="parentLeftMargin" presStyleLbl="node1" presStyleIdx="0" presStyleCnt="1"/>
      <dgm:spPr/>
      <dgm:t>
        <a:bodyPr/>
        <a:lstStyle/>
        <a:p>
          <a:endParaRPr lang="de-DE"/>
        </a:p>
      </dgm:t>
    </dgm:pt>
    <dgm:pt modelId="{04621C2E-AC94-48EE-A46E-0F380C04ED60}" type="pres">
      <dgm:prSet presAssocID="{BE629883-8CB2-4D55-852C-2C2CDC63B8E9}" presName="parentText" presStyleLbl="node1" presStyleIdx="0" presStyleCnt="1">
        <dgm:presLayoutVars>
          <dgm:chMax val="0"/>
          <dgm:bulletEnabled val="1"/>
        </dgm:presLayoutVars>
      </dgm:prSet>
      <dgm:spPr/>
      <dgm:t>
        <a:bodyPr/>
        <a:lstStyle/>
        <a:p>
          <a:endParaRPr lang="de-DE"/>
        </a:p>
      </dgm:t>
    </dgm:pt>
    <dgm:pt modelId="{EFE0BEFD-CA2D-4DCB-907F-919D9395EE07}" type="pres">
      <dgm:prSet presAssocID="{BE629883-8CB2-4D55-852C-2C2CDC63B8E9}" presName="negativeSpace" presStyleCnt="0"/>
      <dgm:spPr/>
    </dgm:pt>
    <dgm:pt modelId="{9887069D-5224-40E1-B8E0-56076CA9A257}" type="pres">
      <dgm:prSet presAssocID="{BE629883-8CB2-4D55-852C-2C2CDC63B8E9}" presName="childText" presStyleLbl="conFgAcc1" presStyleIdx="0" presStyleCnt="1">
        <dgm:presLayoutVars>
          <dgm:bulletEnabled val="1"/>
        </dgm:presLayoutVars>
      </dgm:prSet>
      <dgm:spPr/>
    </dgm:pt>
  </dgm:ptLst>
  <dgm:cxnLst>
    <dgm:cxn modelId="{39B69E84-3C82-4054-89FB-2EC5A9832A4B}" type="presOf" srcId="{BE629883-8CB2-4D55-852C-2C2CDC63B8E9}" destId="{5106A6BC-6206-426C-8ABA-FED8D5BC2CF4}" srcOrd="0" destOrd="0" presId="urn:microsoft.com/office/officeart/2005/8/layout/list1"/>
    <dgm:cxn modelId="{AF5FE0FD-C47A-4EAC-BB07-8990034D2CDE}" type="presOf" srcId="{BE629883-8CB2-4D55-852C-2C2CDC63B8E9}" destId="{04621C2E-AC94-48EE-A46E-0F380C04ED60}" srcOrd="1" destOrd="0" presId="urn:microsoft.com/office/officeart/2005/8/layout/list1"/>
    <dgm:cxn modelId="{D2664A92-9440-462E-A0D8-336AF2E68737}" srcId="{2B56847A-1182-4AFB-9106-2F1CB71BE29A}" destId="{BE629883-8CB2-4D55-852C-2C2CDC63B8E9}" srcOrd="0" destOrd="0" parTransId="{49962C3B-3D9D-4D52-97A0-7C752BD1214D}" sibTransId="{01EBFBC9-D883-4D38-8170-D500AB942BEC}"/>
    <dgm:cxn modelId="{C733FA4D-139B-466C-B1A5-AC1D1258C376}" type="presOf" srcId="{2B56847A-1182-4AFB-9106-2F1CB71BE29A}" destId="{EF1FBAF8-2321-42C8-B6FB-7173916F0B1C}" srcOrd="0" destOrd="0" presId="urn:microsoft.com/office/officeart/2005/8/layout/list1"/>
    <dgm:cxn modelId="{E5A69D15-BDCF-4C60-A3F2-06D2D2CB5D15}" type="presParOf" srcId="{EF1FBAF8-2321-42C8-B6FB-7173916F0B1C}" destId="{C78739BD-083D-4667-B8C5-30D0B4867374}" srcOrd="0" destOrd="0" presId="urn:microsoft.com/office/officeart/2005/8/layout/list1"/>
    <dgm:cxn modelId="{87CDB62A-B080-499C-B1BE-F799DD018749}" type="presParOf" srcId="{C78739BD-083D-4667-B8C5-30D0B4867374}" destId="{5106A6BC-6206-426C-8ABA-FED8D5BC2CF4}" srcOrd="0" destOrd="0" presId="urn:microsoft.com/office/officeart/2005/8/layout/list1"/>
    <dgm:cxn modelId="{7885A1D6-6FB5-4CA1-89F7-AC4DA44C806E}" type="presParOf" srcId="{C78739BD-083D-4667-B8C5-30D0B4867374}" destId="{04621C2E-AC94-48EE-A46E-0F380C04ED60}" srcOrd="1" destOrd="0" presId="urn:microsoft.com/office/officeart/2005/8/layout/list1"/>
    <dgm:cxn modelId="{49B6181A-D22A-4F2E-95AA-5504083A66ED}" type="presParOf" srcId="{EF1FBAF8-2321-42C8-B6FB-7173916F0B1C}" destId="{EFE0BEFD-CA2D-4DCB-907F-919D9395EE07}" srcOrd="1" destOrd="0" presId="urn:microsoft.com/office/officeart/2005/8/layout/list1"/>
    <dgm:cxn modelId="{10169232-9150-4513-BA21-EC76664782D6}" type="presParOf" srcId="{EF1FBAF8-2321-42C8-B6FB-7173916F0B1C}" destId="{9887069D-5224-40E1-B8E0-56076CA9A257}"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2B56847A-1182-4AFB-9106-2F1CB71BE29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BE629883-8CB2-4D55-852C-2C2CDC63B8E9}">
      <dgm:prSet phldrT="[Text]" custT="1"/>
      <dgm:spPr>
        <a:solidFill>
          <a:srgbClr val="00B050"/>
        </a:solidFill>
      </dgm:spPr>
      <dgm:t>
        <a:bodyPr/>
        <a:lstStyle/>
        <a:p>
          <a:r>
            <a:rPr lang="de-DE" sz="2000" dirty="0" smtClean="0"/>
            <a:t>Reliabilität</a:t>
          </a:r>
          <a:endParaRPr lang="de-DE" sz="2000" dirty="0"/>
        </a:p>
      </dgm:t>
    </dgm:pt>
    <dgm:pt modelId="{49962C3B-3D9D-4D52-97A0-7C752BD1214D}" type="parTrans" cxnId="{D2664A92-9440-462E-A0D8-336AF2E68737}">
      <dgm:prSet/>
      <dgm:spPr/>
      <dgm:t>
        <a:bodyPr/>
        <a:lstStyle/>
        <a:p>
          <a:endParaRPr lang="de-DE"/>
        </a:p>
      </dgm:t>
    </dgm:pt>
    <dgm:pt modelId="{01EBFBC9-D883-4D38-8170-D500AB942BEC}" type="sibTrans" cxnId="{D2664A92-9440-462E-A0D8-336AF2E68737}">
      <dgm:prSet/>
      <dgm:spPr/>
      <dgm:t>
        <a:bodyPr/>
        <a:lstStyle/>
        <a:p>
          <a:endParaRPr lang="de-DE"/>
        </a:p>
      </dgm:t>
    </dgm:pt>
    <dgm:pt modelId="{EF1FBAF8-2321-42C8-B6FB-7173916F0B1C}" type="pres">
      <dgm:prSet presAssocID="{2B56847A-1182-4AFB-9106-2F1CB71BE29A}" presName="linear" presStyleCnt="0">
        <dgm:presLayoutVars>
          <dgm:dir/>
          <dgm:animLvl val="lvl"/>
          <dgm:resizeHandles val="exact"/>
        </dgm:presLayoutVars>
      </dgm:prSet>
      <dgm:spPr/>
      <dgm:t>
        <a:bodyPr/>
        <a:lstStyle/>
        <a:p>
          <a:endParaRPr lang="de-DE"/>
        </a:p>
      </dgm:t>
    </dgm:pt>
    <dgm:pt modelId="{C78739BD-083D-4667-B8C5-30D0B4867374}" type="pres">
      <dgm:prSet presAssocID="{BE629883-8CB2-4D55-852C-2C2CDC63B8E9}" presName="parentLin" presStyleCnt="0"/>
      <dgm:spPr/>
    </dgm:pt>
    <dgm:pt modelId="{5106A6BC-6206-426C-8ABA-FED8D5BC2CF4}" type="pres">
      <dgm:prSet presAssocID="{BE629883-8CB2-4D55-852C-2C2CDC63B8E9}" presName="parentLeftMargin" presStyleLbl="node1" presStyleIdx="0" presStyleCnt="1"/>
      <dgm:spPr/>
      <dgm:t>
        <a:bodyPr/>
        <a:lstStyle/>
        <a:p>
          <a:endParaRPr lang="de-DE"/>
        </a:p>
      </dgm:t>
    </dgm:pt>
    <dgm:pt modelId="{04621C2E-AC94-48EE-A46E-0F380C04ED60}" type="pres">
      <dgm:prSet presAssocID="{BE629883-8CB2-4D55-852C-2C2CDC63B8E9}" presName="parentText" presStyleLbl="node1" presStyleIdx="0" presStyleCnt="1" custLinFactNeighborX="-2714" custLinFactNeighborY="-2134">
        <dgm:presLayoutVars>
          <dgm:chMax val="0"/>
          <dgm:bulletEnabled val="1"/>
        </dgm:presLayoutVars>
      </dgm:prSet>
      <dgm:spPr/>
      <dgm:t>
        <a:bodyPr/>
        <a:lstStyle/>
        <a:p>
          <a:endParaRPr lang="de-DE"/>
        </a:p>
      </dgm:t>
    </dgm:pt>
    <dgm:pt modelId="{EFE0BEFD-CA2D-4DCB-907F-919D9395EE07}" type="pres">
      <dgm:prSet presAssocID="{BE629883-8CB2-4D55-852C-2C2CDC63B8E9}" presName="negativeSpace" presStyleCnt="0"/>
      <dgm:spPr/>
    </dgm:pt>
    <dgm:pt modelId="{9887069D-5224-40E1-B8E0-56076CA9A257}" type="pres">
      <dgm:prSet presAssocID="{BE629883-8CB2-4D55-852C-2C2CDC63B8E9}" presName="childText" presStyleLbl="conFgAcc1" presStyleIdx="0" presStyleCnt="1">
        <dgm:presLayoutVars>
          <dgm:bulletEnabled val="1"/>
        </dgm:presLayoutVars>
      </dgm:prSet>
      <dgm:spPr/>
    </dgm:pt>
  </dgm:ptLst>
  <dgm:cxnLst>
    <dgm:cxn modelId="{39B69E84-3C82-4054-89FB-2EC5A9832A4B}" type="presOf" srcId="{BE629883-8CB2-4D55-852C-2C2CDC63B8E9}" destId="{5106A6BC-6206-426C-8ABA-FED8D5BC2CF4}" srcOrd="0" destOrd="0" presId="urn:microsoft.com/office/officeart/2005/8/layout/list1"/>
    <dgm:cxn modelId="{D2664A92-9440-462E-A0D8-336AF2E68737}" srcId="{2B56847A-1182-4AFB-9106-2F1CB71BE29A}" destId="{BE629883-8CB2-4D55-852C-2C2CDC63B8E9}" srcOrd="0" destOrd="0" parTransId="{49962C3B-3D9D-4D52-97A0-7C752BD1214D}" sibTransId="{01EBFBC9-D883-4D38-8170-D500AB942BEC}"/>
    <dgm:cxn modelId="{AF5FE0FD-C47A-4EAC-BB07-8990034D2CDE}" type="presOf" srcId="{BE629883-8CB2-4D55-852C-2C2CDC63B8E9}" destId="{04621C2E-AC94-48EE-A46E-0F380C04ED60}" srcOrd="1" destOrd="0" presId="urn:microsoft.com/office/officeart/2005/8/layout/list1"/>
    <dgm:cxn modelId="{C733FA4D-139B-466C-B1A5-AC1D1258C376}" type="presOf" srcId="{2B56847A-1182-4AFB-9106-2F1CB71BE29A}" destId="{EF1FBAF8-2321-42C8-B6FB-7173916F0B1C}" srcOrd="0" destOrd="0" presId="urn:microsoft.com/office/officeart/2005/8/layout/list1"/>
    <dgm:cxn modelId="{E5A69D15-BDCF-4C60-A3F2-06D2D2CB5D15}" type="presParOf" srcId="{EF1FBAF8-2321-42C8-B6FB-7173916F0B1C}" destId="{C78739BD-083D-4667-B8C5-30D0B4867374}" srcOrd="0" destOrd="0" presId="urn:microsoft.com/office/officeart/2005/8/layout/list1"/>
    <dgm:cxn modelId="{87CDB62A-B080-499C-B1BE-F799DD018749}" type="presParOf" srcId="{C78739BD-083D-4667-B8C5-30D0B4867374}" destId="{5106A6BC-6206-426C-8ABA-FED8D5BC2CF4}" srcOrd="0" destOrd="0" presId="urn:microsoft.com/office/officeart/2005/8/layout/list1"/>
    <dgm:cxn modelId="{7885A1D6-6FB5-4CA1-89F7-AC4DA44C806E}" type="presParOf" srcId="{C78739BD-083D-4667-B8C5-30D0B4867374}" destId="{04621C2E-AC94-48EE-A46E-0F380C04ED60}" srcOrd="1" destOrd="0" presId="urn:microsoft.com/office/officeart/2005/8/layout/list1"/>
    <dgm:cxn modelId="{49B6181A-D22A-4F2E-95AA-5504083A66ED}" type="presParOf" srcId="{EF1FBAF8-2321-42C8-B6FB-7173916F0B1C}" destId="{EFE0BEFD-CA2D-4DCB-907F-919D9395EE07}" srcOrd="1" destOrd="0" presId="urn:microsoft.com/office/officeart/2005/8/layout/list1"/>
    <dgm:cxn modelId="{10169232-9150-4513-BA21-EC76664782D6}" type="presParOf" srcId="{EF1FBAF8-2321-42C8-B6FB-7173916F0B1C}" destId="{9887069D-5224-40E1-B8E0-56076CA9A257}"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2B56847A-1182-4AFB-9106-2F1CB71BE29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83C40D0D-5E24-4BFB-814D-929FED9871CE}">
      <dgm:prSet custT="1"/>
      <dgm:spPr>
        <a:solidFill>
          <a:srgbClr val="0070C0"/>
        </a:solidFill>
      </dgm:spPr>
      <dgm:t>
        <a:bodyPr/>
        <a:lstStyle/>
        <a:p>
          <a:r>
            <a:rPr lang="de-DE" sz="2000" dirty="0" smtClean="0"/>
            <a:t>Validität</a:t>
          </a:r>
          <a:endParaRPr lang="de-DE" sz="2000" dirty="0"/>
        </a:p>
      </dgm:t>
    </dgm:pt>
    <dgm:pt modelId="{9EBA784F-835F-49BA-83BC-7A9614B663A3}" type="sibTrans" cxnId="{84A3B383-ECB8-4914-ABD7-1E702C7BC9B8}">
      <dgm:prSet/>
      <dgm:spPr/>
      <dgm:t>
        <a:bodyPr/>
        <a:lstStyle/>
        <a:p>
          <a:endParaRPr lang="de-DE"/>
        </a:p>
      </dgm:t>
    </dgm:pt>
    <dgm:pt modelId="{01AC390B-B164-4A5A-B21F-0EE54D4F3FDE}" type="parTrans" cxnId="{84A3B383-ECB8-4914-ABD7-1E702C7BC9B8}">
      <dgm:prSet/>
      <dgm:spPr/>
      <dgm:t>
        <a:bodyPr/>
        <a:lstStyle/>
        <a:p>
          <a:endParaRPr lang="de-DE"/>
        </a:p>
      </dgm:t>
    </dgm:pt>
    <dgm:pt modelId="{EF1FBAF8-2321-42C8-B6FB-7173916F0B1C}" type="pres">
      <dgm:prSet presAssocID="{2B56847A-1182-4AFB-9106-2F1CB71BE29A}" presName="linear" presStyleCnt="0">
        <dgm:presLayoutVars>
          <dgm:dir/>
          <dgm:animLvl val="lvl"/>
          <dgm:resizeHandles val="exact"/>
        </dgm:presLayoutVars>
      </dgm:prSet>
      <dgm:spPr/>
      <dgm:t>
        <a:bodyPr/>
        <a:lstStyle/>
        <a:p>
          <a:endParaRPr lang="de-DE"/>
        </a:p>
      </dgm:t>
    </dgm:pt>
    <dgm:pt modelId="{D89EC681-BBF8-4F19-ADD2-110CE1497CEA}" type="pres">
      <dgm:prSet presAssocID="{83C40D0D-5E24-4BFB-814D-929FED9871CE}" presName="parentLin" presStyleCnt="0"/>
      <dgm:spPr/>
    </dgm:pt>
    <dgm:pt modelId="{CEF4C35B-3D72-4D60-87DA-11A434E66397}" type="pres">
      <dgm:prSet presAssocID="{83C40D0D-5E24-4BFB-814D-929FED9871CE}" presName="parentLeftMargin" presStyleLbl="node1" presStyleIdx="0" presStyleCnt="1"/>
      <dgm:spPr/>
      <dgm:t>
        <a:bodyPr/>
        <a:lstStyle/>
        <a:p>
          <a:endParaRPr lang="de-DE"/>
        </a:p>
      </dgm:t>
    </dgm:pt>
    <dgm:pt modelId="{5D57FF37-D56C-4C79-A984-5030D6C66D12}" type="pres">
      <dgm:prSet presAssocID="{83C40D0D-5E24-4BFB-814D-929FED9871CE}" presName="parentText" presStyleLbl="node1" presStyleIdx="0" presStyleCnt="1">
        <dgm:presLayoutVars>
          <dgm:chMax val="0"/>
          <dgm:bulletEnabled val="1"/>
        </dgm:presLayoutVars>
      </dgm:prSet>
      <dgm:spPr/>
      <dgm:t>
        <a:bodyPr/>
        <a:lstStyle/>
        <a:p>
          <a:endParaRPr lang="de-DE"/>
        </a:p>
      </dgm:t>
    </dgm:pt>
    <dgm:pt modelId="{8CF1A83F-ED64-4612-91B6-BB1C42BB048D}" type="pres">
      <dgm:prSet presAssocID="{83C40D0D-5E24-4BFB-814D-929FED9871CE}" presName="negativeSpace" presStyleCnt="0"/>
      <dgm:spPr/>
    </dgm:pt>
    <dgm:pt modelId="{368A609E-3585-4060-88CA-B20C2536A527}" type="pres">
      <dgm:prSet presAssocID="{83C40D0D-5E24-4BFB-814D-929FED9871CE}" presName="childText" presStyleLbl="conFgAcc1" presStyleIdx="0" presStyleCnt="1">
        <dgm:presLayoutVars>
          <dgm:bulletEnabled val="1"/>
        </dgm:presLayoutVars>
      </dgm:prSet>
      <dgm:spPr/>
    </dgm:pt>
  </dgm:ptLst>
  <dgm:cxnLst>
    <dgm:cxn modelId="{D43B36B0-AC49-46E8-A5E9-20D3ECFE6BD7}" type="presOf" srcId="{83C40D0D-5E24-4BFB-814D-929FED9871CE}" destId="{CEF4C35B-3D72-4D60-87DA-11A434E66397}" srcOrd="0" destOrd="0" presId="urn:microsoft.com/office/officeart/2005/8/layout/list1"/>
    <dgm:cxn modelId="{84A3B383-ECB8-4914-ABD7-1E702C7BC9B8}" srcId="{2B56847A-1182-4AFB-9106-2F1CB71BE29A}" destId="{83C40D0D-5E24-4BFB-814D-929FED9871CE}" srcOrd="0" destOrd="0" parTransId="{01AC390B-B164-4A5A-B21F-0EE54D4F3FDE}" sibTransId="{9EBA784F-835F-49BA-83BC-7A9614B663A3}"/>
    <dgm:cxn modelId="{03178F38-C947-42D3-B6D8-7E04D1F856B4}" type="presOf" srcId="{83C40D0D-5E24-4BFB-814D-929FED9871CE}" destId="{5D57FF37-D56C-4C79-A984-5030D6C66D12}" srcOrd="1" destOrd="0" presId="urn:microsoft.com/office/officeart/2005/8/layout/list1"/>
    <dgm:cxn modelId="{C733FA4D-139B-466C-B1A5-AC1D1258C376}" type="presOf" srcId="{2B56847A-1182-4AFB-9106-2F1CB71BE29A}" destId="{EF1FBAF8-2321-42C8-B6FB-7173916F0B1C}" srcOrd="0" destOrd="0" presId="urn:microsoft.com/office/officeart/2005/8/layout/list1"/>
    <dgm:cxn modelId="{85D0576C-819E-48DC-ADDF-DB0C0918971C}" type="presParOf" srcId="{EF1FBAF8-2321-42C8-B6FB-7173916F0B1C}" destId="{D89EC681-BBF8-4F19-ADD2-110CE1497CEA}" srcOrd="0" destOrd="0" presId="urn:microsoft.com/office/officeart/2005/8/layout/list1"/>
    <dgm:cxn modelId="{D78518AC-B65F-4FF7-A2C7-33723E62DEED}" type="presParOf" srcId="{D89EC681-BBF8-4F19-ADD2-110CE1497CEA}" destId="{CEF4C35B-3D72-4D60-87DA-11A434E66397}" srcOrd="0" destOrd="0" presId="urn:microsoft.com/office/officeart/2005/8/layout/list1"/>
    <dgm:cxn modelId="{2A7263CC-582D-438C-AB41-411D3A506014}" type="presParOf" srcId="{D89EC681-BBF8-4F19-ADD2-110CE1497CEA}" destId="{5D57FF37-D56C-4C79-A984-5030D6C66D12}" srcOrd="1" destOrd="0" presId="urn:microsoft.com/office/officeart/2005/8/layout/list1"/>
    <dgm:cxn modelId="{8C2B0D63-0BC9-47CC-90E8-5289B1CA3271}" type="presParOf" srcId="{EF1FBAF8-2321-42C8-B6FB-7173916F0B1C}" destId="{8CF1A83F-ED64-4612-91B6-BB1C42BB048D}" srcOrd="1" destOrd="0" presId="urn:microsoft.com/office/officeart/2005/8/layout/list1"/>
    <dgm:cxn modelId="{FF9576F6-9270-45B8-A2E8-94B6ABBB0F1F}" type="presParOf" srcId="{EF1FBAF8-2321-42C8-B6FB-7173916F0B1C}" destId="{368A609E-3585-4060-88CA-B20C2536A527}"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2B56847A-1182-4AFB-9106-2F1CB71BE29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83C40D0D-5E24-4BFB-814D-929FED9871CE}">
      <dgm:prSet custT="1"/>
      <dgm:spPr>
        <a:solidFill>
          <a:srgbClr val="0070C0"/>
        </a:solidFill>
      </dgm:spPr>
      <dgm:t>
        <a:bodyPr/>
        <a:lstStyle/>
        <a:p>
          <a:r>
            <a:rPr lang="de-DE" sz="2000" dirty="0" smtClean="0"/>
            <a:t>Validität</a:t>
          </a:r>
          <a:endParaRPr lang="de-DE" sz="2000" dirty="0"/>
        </a:p>
      </dgm:t>
    </dgm:pt>
    <dgm:pt modelId="{9EBA784F-835F-49BA-83BC-7A9614B663A3}" type="sibTrans" cxnId="{84A3B383-ECB8-4914-ABD7-1E702C7BC9B8}">
      <dgm:prSet/>
      <dgm:spPr/>
      <dgm:t>
        <a:bodyPr/>
        <a:lstStyle/>
        <a:p>
          <a:endParaRPr lang="de-DE"/>
        </a:p>
      </dgm:t>
    </dgm:pt>
    <dgm:pt modelId="{01AC390B-B164-4A5A-B21F-0EE54D4F3FDE}" type="parTrans" cxnId="{84A3B383-ECB8-4914-ABD7-1E702C7BC9B8}">
      <dgm:prSet/>
      <dgm:spPr/>
      <dgm:t>
        <a:bodyPr/>
        <a:lstStyle/>
        <a:p>
          <a:endParaRPr lang="de-DE"/>
        </a:p>
      </dgm:t>
    </dgm:pt>
    <dgm:pt modelId="{EF1FBAF8-2321-42C8-B6FB-7173916F0B1C}" type="pres">
      <dgm:prSet presAssocID="{2B56847A-1182-4AFB-9106-2F1CB71BE29A}" presName="linear" presStyleCnt="0">
        <dgm:presLayoutVars>
          <dgm:dir/>
          <dgm:animLvl val="lvl"/>
          <dgm:resizeHandles val="exact"/>
        </dgm:presLayoutVars>
      </dgm:prSet>
      <dgm:spPr/>
      <dgm:t>
        <a:bodyPr/>
        <a:lstStyle/>
        <a:p>
          <a:endParaRPr lang="de-DE"/>
        </a:p>
      </dgm:t>
    </dgm:pt>
    <dgm:pt modelId="{D89EC681-BBF8-4F19-ADD2-110CE1497CEA}" type="pres">
      <dgm:prSet presAssocID="{83C40D0D-5E24-4BFB-814D-929FED9871CE}" presName="parentLin" presStyleCnt="0"/>
      <dgm:spPr/>
    </dgm:pt>
    <dgm:pt modelId="{CEF4C35B-3D72-4D60-87DA-11A434E66397}" type="pres">
      <dgm:prSet presAssocID="{83C40D0D-5E24-4BFB-814D-929FED9871CE}" presName="parentLeftMargin" presStyleLbl="node1" presStyleIdx="0" presStyleCnt="1"/>
      <dgm:spPr/>
      <dgm:t>
        <a:bodyPr/>
        <a:lstStyle/>
        <a:p>
          <a:endParaRPr lang="de-DE"/>
        </a:p>
      </dgm:t>
    </dgm:pt>
    <dgm:pt modelId="{5D57FF37-D56C-4C79-A984-5030D6C66D12}" type="pres">
      <dgm:prSet presAssocID="{83C40D0D-5E24-4BFB-814D-929FED9871CE}" presName="parentText" presStyleLbl="node1" presStyleIdx="0" presStyleCnt="1">
        <dgm:presLayoutVars>
          <dgm:chMax val="0"/>
          <dgm:bulletEnabled val="1"/>
        </dgm:presLayoutVars>
      </dgm:prSet>
      <dgm:spPr/>
      <dgm:t>
        <a:bodyPr/>
        <a:lstStyle/>
        <a:p>
          <a:endParaRPr lang="de-DE"/>
        </a:p>
      </dgm:t>
    </dgm:pt>
    <dgm:pt modelId="{8CF1A83F-ED64-4612-91B6-BB1C42BB048D}" type="pres">
      <dgm:prSet presAssocID="{83C40D0D-5E24-4BFB-814D-929FED9871CE}" presName="negativeSpace" presStyleCnt="0"/>
      <dgm:spPr/>
    </dgm:pt>
    <dgm:pt modelId="{368A609E-3585-4060-88CA-B20C2536A527}" type="pres">
      <dgm:prSet presAssocID="{83C40D0D-5E24-4BFB-814D-929FED9871CE}" presName="childText" presStyleLbl="conFgAcc1" presStyleIdx="0" presStyleCnt="1">
        <dgm:presLayoutVars>
          <dgm:bulletEnabled val="1"/>
        </dgm:presLayoutVars>
      </dgm:prSet>
      <dgm:spPr/>
    </dgm:pt>
  </dgm:ptLst>
  <dgm:cxnLst>
    <dgm:cxn modelId="{D43B36B0-AC49-46E8-A5E9-20D3ECFE6BD7}" type="presOf" srcId="{83C40D0D-5E24-4BFB-814D-929FED9871CE}" destId="{CEF4C35B-3D72-4D60-87DA-11A434E66397}" srcOrd="0" destOrd="0" presId="urn:microsoft.com/office/officeart/2005/8/layout/list1"/>
    <dgm:cxn modelId="{84A3B383-ECB8-4914-ABD7-1E702C7BC9B8}" srcId="{2B56847A-1182-4AFB-9106-2F1CB71BE29A}" destId="{83C40D0D-5E24-4BFB-814D-929FED9871CE}" srcOrd="0" destOrd="0" parTransId="{01AC390B-B164-4A5A-B21F-0EE54D4F3FDE}" sibTransId="{9EBA784F-835F-49BA-83BC-7A9614B663A3}"/>
    <dgm:cxn modelId="{03178F38-C947-42D3-B6D8-7E04D1F856B4}" type="presOf" srcId="{83C40D0D-5E24-4BFB-814D-929FED9871CE}" destId="{5D57FF37-D56C-4C79-A984-5030D6C66D12}" srcOrd="1" destOrd="0" presId="urn:microsoft.com/office/officeart/2005/8/layout/list1"/>
    <dgm:cxn modelId="{C733FA4D-139B-466C-B1A5-AC1D1258C376}" type="presOf" srcId="{2B56847A-1182-4AFB-9106-2F1CB71BE29A}" destId="{EF1FBAF8-2321-42C8-B6FB-7173916F0B1C}" srcOrd="0" destOrd="0" presId="urn:microsoft.com/office/officeart/2005/8/layout/list1"/>
    <dgm:cxn modelId="{85D0576C-819E-48DC-ADDF-DB0C0918971C}" type="presParOf" srcId="{EF1FBAF8-2321-42C8-B6FB-7173916F0B1C}" destId="{D89EC681-BBF8-4F19-ADD2-110CE1497CEA}" srcOrd="0" destOrd="0" presId="urn:microsoft.com/office/officeart/2005/8/layout/list1"/>
    <dgm:cxn modelId="{D78518AC-B65F-4FF7-A2C7-33723E62DEED}" type="presParOf" srcId="{D89EC681-BBF8-4F19-ADD2-110CE1497CEA}" destId="{CEF4C35B-3D72-4D60-87DA-11A434E66397}" srcOrd="0" destOrd="0" presId="urn:microsoft.com/office/officeart/2005/8/layout/list1"/>
    <dgm:cxn modelId="{2A7263CC-582D-438C-AB41-411D3A506014}" type="presParOf" srcId="{D89EC681-BBF8-4F19-ADD2-110CE1497CEA}" destId="{5D57FF37-D56C-4C79-A984-5030D6C66D12}" srcOrd="1" destOrd="0" presId="urn:microsoft.com/office/officeart/2005/8/layout/list1"/>
    <dgm:cxn modelId="{8C2B0D63-0BC9-47CC-90E8-5289B1CA3271}" type="presParOf" srcId="{EF1FBAF8-2321-42C8-B6FB-7173916F0B1C}" destId="{8CF1A83F-ED64-4612-91B6-BB1C42BB048D}" srcOrd="1" destOrd="0" presId="urn:microsoft.com/office/officeart/2005/8/layout/list1"/>
    <dgm:cxn modelId="{FF9576F6-9270-45B8-A2E8-94B6ABBB0F1F}" type="presParOf" srcId="{EF1FBAF8-2321-42C8-B6FB-7173916F0B1C}" destId="{368A609E-3585-4060-88CA-B20C2536A527}"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E8A8F8F-1B21-4995-97C6-3A5D4BE11F73}"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B9A5C020-AB46-4AE8-85FE-7DB0BCCB742A}">
      <dgm:prSet phldrT="[Text]" custT="1"/>
      <dgm:spPr>
        <a:solidFill>
          <a:srgbClr val="00B0F0"/>
        </a:solidFill>
      </dgm:spPr>
      <dgm:t>
        <a:bodyPr/>
        <a:lstStyle/>
        <a:p>
          <a:r>
            <a:rPr lang="de-DE" sz="2000" dirty="0" smtClean="0"/>
            <a:t>Genehmigung</a:t>
          </a:r>
          <a:endParaRPr lang="de-DE" sz="2000" dirty="0"/>
        </a:p>
      </dgm:t>
    </dgm:pt>
    <dgm:pt modelId="{B015B1FD-48CA-4930-ADD3-BFFEF0118C43}" type="parTrans" cxnId="{3C36DA99-5B7B-4271-9939-F0C94A2BC0D3}">
      <dgm:prSet/>
      <dgm:spPr/>
      <dgm:t>
        <a:bodyPr/>
        <a:lstStyle/>
        <a:p>
          <a:endParaRPr lang="de-DE"/>
        </a:p>
      </dgm:t>
    </dgm:pt>
    <dgm:pt modelId="{1F9FBFCA-5CCC-4325-B757-0FFBDBF85B91}" type="sibTrans" cxnId="{3C36DA99-5B7B-4271-9939-F0C94A2BC0D3}">
      <dgm:prSet/>
      <dgm:spPr/>
      <dgm:t>
        <a:bodyPr/>
        <a:lstStyle/>
        <a:p>
          <a:endParaRPr lang="de-DE"/>
        </a:p>
      </dgm:t>
    </dgm:pt>
    <dgm:pt modelId="{94F81287-7EFC-4ECF-B5B9-A891ABAA0529}">
      <dgm:prSet phldrT="[Text]" custT="1"/>
      <dgm:spPr>
        <a:solidFill>
          <a:srgbClr val="7030A0"/>
        </a:solidFill>
      </dgm:spPr>
      <dgm:t>
        <a:bodyPr/>
        <a:lstStyle/>
        <a:p>
          <a:r>
            <a:rPr lang="de-DE" sz="2000" dirty="0" smtClean="0"/>
            <a:t>Durchführung</a:t>
          </a:r>
          <a:endParaRPr lang="de-DE" sz="2000" dirty="0"/>
        </a:p>
      </dgm:t>
    </dgm:pt>
    <dgm:pt modelId="{9EEAC0FA-841F-45CA-AF51-761FBBAEE0E7}" type="parTrans" cxnId="{AC8CFAA7-268C-4CB3-BAFF-C45A867FC312}">
      <dgm:prSet/>
      <dgm:spPr/>
      <dgm:t>
        <a:bodyPr/>
        <a:lstStyle/>
        <a:p>
          <a:endParaRPr lang="de-DE"/>
        </a:p>
      </dgm:t>
    </dgm:pt>
    <dgm:pt modelId="{D5A85763-6741-4AC1-A9CF-C130342456DF}" type="sibTrans" cxnId="{AC8CFAA7-268C-4CB3-BAFF-C45A867FC312}">
      <dgm:prSet/>
      <dgm:spPr/>
      <dgm:t>
        <a:bodyPr/>
        <a:lstStyle/>
        <a:p>
          <a:endParaRPr lang="de-DE"/>
        </a:p>
      </dgm:t>
    </dgm:pt>
    <dgm:pt modelId="{C059A769-21DC-4C73-94AA-47F4C596A966}">
      <dgm:prSet phldrT="[Text]" custT="1"/>
      <dgm:spPr>
        <a:solidFill>
          <a:srgbClr val="C00000"/>
        </a:solidFill>
      </dgm:spPr>
      <dgm:t>
        <a:bodyPr/>
        <a:lstStyle/>
        <a:p>
          <a:r>
            <a:rPr lang="de-DE" sz="2000" dirty="0" smtClean="0"/>
            <a:t>Auswertung</a:t>
          </a:r>
          <a:endParaRPr lang="de-DE" sz="2000" dirty="0"/>
        </a:p>
      </dgm:t>
    </dgm:pt>
    <dgm:pt modelId="{BBD20F33-DA24-4749-AA0A-964359576097}" type="parTrans" cxnId="{BFE435E3-1659-4202-ACF5-24A6E7444236}">
      <dgm:prSet/>
      <dgm:spPr/>
      <dgm:t>
        <a:bodyPr/>
        <a:lstStyle/>
        <a:p>
          <a:endParaRPr lang="de-DE"/>
        </a:p>
      </dgm:t>
    </dgm:pt>
    <dgm:pt modelId="{53252281-C08B-43E1-B653-B65FFE9C0010}" type="sibTrans" cxnId="{BFE435E3-1659-4202-ACF5-24A6E7444236}">
      <dgm:prSet/>
      <dgm:spPr/>
      <dgm:t>
        <a:bodyPr/>
        <a:lstStyle/>
        <a:p>
          <a:endParaRPr lang="de-DE"/>
        </a:p>
      </dgm:t>
    </dgm:pt>
    <dgm:pt modelId="{EA0116D6-45F1-4300-88D5-44C8954E9B4A}">
      <dgm:prSet phldrT="[Text]" custT="1"/>
      <dgm:spPr/>
      <dgm:t>
        <a:bodyPr/>
        <a:lstStyle/>
        <a:p>
          <a:r>
            <a:rPr lang="de-DE" altLang="de-DE" sz="2000" dirty="0" smtClean="0"/>
            <a:t>Information Vorgesetze, Vorstand, QM, Personalrat</a:t>
          </a:r>
          <a:endParaRPr lang="de-DE" sz="2000" dirty="0"/>
        </a:p>
      </dgm:t>
    </dgm:pt>
    <dgm:pt modelId="{1EF72A1E-44C2-4117-B8D3-1DC2EA898F3F}" type="parTrans" cxnId="{16AEEECE-234A-4630-AE2E-B0C4199730F0}">
      <dgm:prSet/>
      <dgm:spPr/>
      <dgm:t>
        <a:bodyPr/>
        <a:lstStyle/>
        <a:p>
          <a:endParaRPr lang="de-DE"/>
        </a:p>
      </dgm:t>
    </dgm:pt>
    <dgm:pt modelId="{5E46F2D8-E40D-4D80-939C-415D2CF01E60}" type="sibTrans" cxnId="{16AEEECE-234A-4630-AE2E-B0C4199730F0}">
      <dgm:prSet/>
      <dgm:spPr/>
      <dgm:t>
        <a:bodyPr/>
        <a:lstStyle/>
        <a:p>
          <a:endParaRPr lang="de-DE"/>
        </a:p>
      </dgm:t>
    </dgm:pt>
    <dgm:pt modelId="{9199AD98-1860-434B-A2F3-D0B161331E72}">
      <dgm:prSet phldrT="[Text]" custT="1"/>
      <dgm:spPr/>
      <dgm:t>
        <a:bodyPr/>
        <a:lstStyle/>
        <a:p>
          <a:r>
            <a:rPr lang="de-DE" altLang="de-DE" sz="2000" dirty="0" smtClean="0"/>
            <a:t>Verteilungsweg</a:t>
          </a:r>
          <a:endParaRPr lang="de-DE" sz="2000" dirty="0"/>
        </a:p>
      </dgm:t>
    </dgm:pt>
    <dgm:pt modelId="{94CCA100-2EF5-4EF9-ADF5-22AA743B6A8D}" type="parTrans" cxnId="{FD80DFA2-638E-4FA3-ABEC-2071CD1E648F}">
      <dgm:prSet/>
      <dgm:spPr/>
      <dgm:t>
        <a:bodyPr/>
        <a:lstStyle/>
        <a:p>
          <a:endParaRPr lang="de-DE"/>
        </a:p>
      </dgm:t>
    </dgm:pt>
    <dgm:pt modelId="{1BEB20F4-746A-48EB-8632-945C9966665D}" type="sibTrans" cxnId="{FD80DFA2-638E-4FA3-ABEC-2071CD1E648F}">
      <dgm:prSet/>
      <dgm:spPr/>
      <dgm:t>
        <a:bodyPr/>
        <a:lstStyle/>
        <a:p>
          <a:endParaRPr lang="de-DE"/>
        </a:p>
      </dgm:t>
    </dgm:pt>
    <dgm:pt modelId="{2ABD961C-30A2-41AA-B509-1D10A5F04B23}">
      <dgm:prSet custT="1"/>
      <dgm:spPr/>
      <dgm:t>
        <a:bodyPr/>
        <a:lstStyle/>
        <a:p>
          <a:r>
            <a:rPr lang="de-DE" altLang="de-DE" sz="2000" smtClean="0"/>
            <a:t>Rücklauf</a:t>
          </a:r>
          <a:endParaRPr lang="de-DE" altLang="de-DE" sz="2000" dirty="0" smtClean="0"/>
        </a:p>
      </dgm:t>
    </dgm:pt>
    <dgm:pt modelId="{9F16E599-091E-421D-8860-170BF43BD474}" type="parTrans" cxnId="{09FFAE2A-E4B0-4C6A-A88B-8108CA240C45}">
      <dgm:prSet/>
      <dgm:spPr/>
      <dgm:t>
        <a:bodyPr/>
        <a:lstStyle/>
        <a:p>
          <a:endParaRPr lang="de-DE"/>
        </a:p>
      </dgm:t>
    </dgm:pt>
    <dgm:pt modelId="{420EF053-AEF2-4766-A209-92E4FA3AF2FE}" type="sibTrans" cxnId="{09FFAE2A-E4B0-4C6A-A88B-8108CA240C45}">
      <dgm:prSet/>
      <dgm:spPr/>
      <dgm:t>
        <a:bodyPr/>
        <a:lstStyle/>
        <a:p>
          <a:endParaRPr lang="de-DE"/>
        </a:p>
      </dgm:t>
    </dgm:pt>
    <dgm:pt modelId="{2AF4C06C-42AA-46DE-97A9-BAE4DE123802}">
      <dgm:prSet custT="1"/>
      <dgm:spPr/>
      <dgm:t>
        <a:bodyPr/>
        <a:lstStyle/>
        <a:p>
          <a:r>
            <a:rPr lang="de-DE" altLang="de-DE" sz="2000" dirty="0" smtClean="0"/>
            <a:t>Auswertung</a:t>
          </a:r>
        </a:p>
      </dgm:t>
    </dgm:pt>
    <dgm:pt modelId="{7B3D76BE-C688-454A-8A80-0363D47ABFAF}" type="parTrans" cxnId="{90DF8392-E758-4F1A-859B-61B81B148DCE}">
      <dgm:prSet/>
      <dgm:spPr/>
      <dgm:t>
        <a:bodyPr/>
        <a:lstStyle/>
        <a:p>
          <a:endParaRPr lang="de-DE"/>
        </a:p>
      </dgm:t>
    </dgm:pt>
    <dgm:pt modelId="{C0F9FF37-1770-447C-A150-72613EFF7E51}" type="sibTrans" cxnId="{90DF8392-E758-4F1A-859B-61B81B148DCE}">
      <dgm:prSet/>
      <dgm:spPr/>
      <dgm:t>
        <a:bodyPr/>
        <a:lstStyle/>
        <a:p>
          <a:endParaRPr lang="de-DE"/>
        </a:p>
      </dgm:t>
    </dgm:pt>
    <dgm:pt modelId="{BB88F191-D696-4601-A6D3-B9DA8337978E}">
      <dgm:prSet phldrT="[Text]" custT="1"/>
      <dgm:spPr/>
      <dgm:t>
        <a:bodyPr/>
        <a:lstStyle/>
        <a:p>
          <a:r>
            <a:rPr lang="de-DE" altLang="de-DE" sz="2000" dirty="0" smtClean="0"/>
            <a:t>Excel, SPSS, </a:t>
          </a:r>
          <a:r>
            <a:rPr lang="de-DE" altLang="de-DE" sz="2000" dirty="0" err="1" smtClean="0"/>
            <a:t>Questor</a:t>
          </a:r>
          <a:r>
            <a:rPr lang="de-DE" altLang="de-DE" sz="2000" dirty="0" smtClean="0"/>
            <a:t>, </a:t>
          </a:r>
          <a:endParaRPr lang="de-DE" sz="2000" dirty="0"/>
        </a:p>
      </dgm:t>
    </dgm:pt>
    <dgm:pt modelId="{98A98BD5-FAE4-4273-878E-CD312AFB2113}" type="parTrans" cxnId="{CCFD5B39-DEFD-4262-BECA-08C88CF53F16}">
      <dgm:prSet/>
      <dgm:spPr/>
      <dgm:t>
        <a:bodyPr/>
        <a:lstStyle/>
        <a:p>
          <a:endParaRPr lang="de-DE"/>
        </a:p>
      </dgm:t>
    </dgm:pt>
    <dgm:pt modelId="{864FCE80-A4D7-473F-881A-3C5789A9EB4B}" type="sibTrans" cxnId="{CCFD5B39-DEFD-4262-BECA-08C88CF53F16}">
      <dgm:prSet/>
      <dgm:spPr/>
      <dgm:t>
        <a:bodyPr/>
        <a:lstStyle/>
        <a:p>
          <a:endParaRPr lang="de-DE"/>
        </a:p>
      </dgm:t>
    </dgm:pt>
    <dgm:pt modelId="{348C7C97-D4D5-4278-9C43-8568FEAA4167}">
      <dgm:prSet custT="1"/>
      <dgm:spPr/>
      <dgm:t>
        <a:bodyPr/>
        <a:lstStyle/>
        <a:p>
          <a:r>
            <a:rPr lang="de-DE" altLang="de-DE" sz="2000" dirty="0" smtClean="0"/>
            <a:t>Zeit!</a:t>
          </a:r>
        </a:p>
      </dgm:t>
    </dgm:pt>
    <dgm:pt modelId="{CD3A9A2D-BC65-4F21-BF55-3A6E7F08E01F}" type="parTrans" cxnId="{348BB092-615A-42C1-A0A7-D3EA462DAB78}">
      <dgm:prSet/>
      <dgm:spPr/>
      <dgm:t>
        <a:bodyPr/>
        <a:lstStyle/>
        <a:p>
          <a:endParaRPr lang="de-DE"/>
        </a:p>
      </dgm:t>
    </dgm:pt>
    <dgm:pt modelId="{2826BE6C-B938-4050-91B1-253711639755}" type="sibTrans" cxnId="{348BB092-615A-42C1-A0A7-D3EA462DAB78}">
      <dgm:prSet/>
      <dgm:spPr/>
      <dgm:t>
        <a:bodyPr/>
        <a:lstStyle/>
        <a:p>
          <a:endParaRPr lang="de-DE"/>
        </a:p>
      </dgm:t>
    </dgm:pt>
    <dgm:pt modelId="{FFA39BCB-A0E0-40D5-8D24-8952EAC1DC9B}" type="pres">
      <dgm:prSet presAssocID="{4E8A8F8F-1B21-4995-97C6-3A5D4BE11F73}" presName="linear" presStyleCnt="0">
        <dgm:presLayoutVars>
          <dgm:dir/>
          <dgm:animLvl val="lvl"/>
          <dgm:resizeHandles val="exact"/>
        </dgm:presLayoutVars>
      </dgm:prSet>
      <dgm:spPr/>
      <dgm:t>
        <a:bodyPr/>
        <a:lstStyle/>
        <a:p>
          <a:endParaRPr lang="de-DE"/>
        </a:p>
      </dgm:t>
    </dgm:pt>
    <dgm:pt modelId="{6EBFA419-B128-45C3-B1B6-9CE3DDA52946}" type="pres">
      <dgm:prSet presAssocID="{B9A5C020-AB46-4AE8-85FE-7DB0BCCB742A}" presName="parentLin" presStyleCnt="0"/>
      <dgm:spPr/>
    </dgm:pt>
    <dgm:pt modelId="{AC40F120-B7AB-4B50-BB60-CC4C42267F7D}" type="pres">
      <dgm:prSet presAssocID="{B9A5C020-AB46-4AE8-85FE-7DB0BCCB742A}" presName="parentLeftMargin" presStyleLbl="node1" presStyleIdx="0" presStyleCnt="3"/>
      <dgm:spPr/>
      <dgm:t>
        <a:bodyPr/>
        <a:lstStyle/>
        <a:p>
          <a:endParaRPr lang="de-DE"/>
        </a:p>
      </dgm:t>
    </dgm:pt>
    <dgm:pt modelId="{8C579D68-74A5-42E3-A4DC-32E4EC0A462C}" type="pres">
      <dgm:prSet presAssocID="{B9A5C020-AB46-4AE8-85FE-7DB0BCCB742A}" presName="parentText" presStyleLbl="node1" presStyleIdx="0" presStyleCnt="3">
        <dgm:presLayoutVars>
          <dgm:chMax val="0"/>
          <dgm:bulletEnabled val="1"/>
        </dgm:presLayoutVars>
      </dgm:prSet>
      <dgm:spPr/>
      <dgm:t>
        <a:bodyPr/>
        <a:lstStyle/>
        <a:p>
          <a:endParaRPr lang="de-DE"/>
        </a:p>
      </dgm:t>
    </dgm:pt>
    <dgm:pt modelId="{51617877-93ED-4370-8B47-FAB67D2E6CBE}" type="pres">
      <dgm:prSet presAssocID="{B9A5C020-AB46-4AE8-85FE-7DB0BCCB742A}" presName="negativeSpace" presStyleCnt="0"/>
      <dgm:spPr/>
    </dgm:pt>
    <dgm:pt modelId="{AEA0E4C9-A363-4170-A79D-D0DBF158A785}" type="pres">
      <dgm:prSet presAssocID="{B9A5C020-AB46-4AE8-85FE-7DB0BCCB742A}" presName="childText" presStyleLbl="conFgAcc1" presStyleIdx="0" presStyleCnt="3">
        <dgm:presLayoutVars>
          <dgm:bulletEnabled val="1"/>
        </dgm:presLayoutVars>
      </dgm:prSet>
      <dgm:spPr/>
      <dgm:t>
        <a:bodyPr/>
        <a:lstStyle/>
        <a:p>
          <a:endParaRPr lang="de-DE"/>
        </a:p>
      </dgm:t>
    </dgm:pt>
    <dgm:pt modelId="{11862826-8B87-40A5-8EC3-D1FAB8FFCBE8}" type="pres">
      <dgm:prSet presAssocID="{1F9FBFCA-5CCC-4325-B757-0FFBDBF85B91}" presName="spaceBetweenRectangles" presStyleCnt="0"/>
      <dgm:spPr/>
    </dgm:pt>
    <dgm:pt modelId="{02C21E77-682E-4BC3-92E9-9299937EF7E5}" type="pres">
      <dgm:prSet presAssocID="{94F81287-7EFC-4ECF-B5B9-A891ABAA0529}" presName="parentLin" presStyleCnt="0"/>
      <dgm:spPr/>
    </dgm:pt>
    <dgm:pt modelId="{581082B2-2585-4680-BCAB-B3D8E544D9E4}" type="pres">
      <dgm:prSet presAssocID="{94F81287-7EFC-4ECF-B5B9-A891ABAA0529}" presName="parentLeftMargin" presStyleLbl="node1" presStyleIdx="0" presStyleCnt="3"/>
      <dgm:spPr/>
      <dgm:t>
        <a:bodyPr/>
        <a:lstStyle/>
        <a:p>
          <a:endParaRPr lang="de-DE"/>
        </a:p>
      </dgm:t>
    </dgm:pt>
    <dgm:pt modelId="{2F97089A-F5AC-4932-BAC6-4BC79CA50D14}" type="pres">
      <dgm:prSet presAssocID="{94F81287-7EFC-4ECF-B5B9-A891ABAA0529}" presName="parentText" presStyleLbl="node1" presStyleIdx="1" presStyleCnt="3">
        <dgm:presLayoutVars>
          <dgm:chMax val="0"/>
          <dgm:bulletEnabled val="1"/>
        </dgm:presLayoutVars>
      </dgm:prSet>
      <dgm:spPr/>
      <dgm:t>
        <a:bodyPr/>
        <a:lstStyle/>
        <a:p>
          <a:endParaRPr lang="de-DE"/>
        </a:p>
      </dgm:t>
    </dgm:pt>
    <dgm:pt modelId="{0E51E589-5C19-4BDE-8573-FAEAF69246A4}" type="pres">
      <dgm:prSet presAssocID="{94F81287-7EFC-4ECF-B5B9-A891ABAA0529}" presName="negativeSpace" presStyleCnt="0"/>
      <dgm:spPr/>
    </dgm:pt>
    <dgm:pt modelId="{909CAB61-687E-4D8A-A5EE-2849B45D1910}" type="pres">
      <dgm:prSet presAssocID="{94F81287-7EFC-4ECF-B5B9-A891ABAA0529}" presName="childText" presStyleLbl="conFgAcc1" presStyleIdx="1" presStyleCnt="3">
        <dgm:presLayoutVars>
          <dgm:bulletEnabled val="1"/>
        </dgm:presLayoutVars>
      </dgm:prSet>
      <dgm:spPr/>
      <dgm:t>
        <a:bodyPr/>
        <a:lstStyle/>
        <a:p>
          <a:endParaRPr lang="de-DE"/>
        </a:p>
      </dgm:t>
    </dgm:pt>
    <dgm:pt modelId="{86FD5717-A60F-44CC-BC8D-9DBB79BF3A55}" type="pres">
      <dgm:prSet presAssocID="{D5A85763-6741-4AC1-A9CF-C130342456DF}" presName="spaceBetweenRectangles" presStyleCnt="0"/>
      <dgm:spPr/>
    </dgm:pt>
    <dgm:pt modelId="{9B62F8E3-A927-4087-BDA1-76A5D7AECE87}" type="pres">
      <dgm:prSet presAssocID="{C059A769-21DC-4C73-94AA-47F4C596A966}" presName="parentLin" presStyleCnt="0"/>
      <dgm:spPr/>
    </dgm:pt>
    <dgm:pt modelId="{FDE6A686-CBC5-4532-BEE9-A835E5847395}" type="pres">
      <dgm:prSet presAssocID="{C059A769-21DC-4C73-94AA-47F4C596A966}" presName="parentLeftMargin" presStyleLbl="node1" presStyleIdx="1" presStyleCnt="3"/>
      <dgm:spPr/>
      <dgm:t>
        <a:bodyPr/>
        <a:lstStyle/>
        <a:p>
          <a:endParaRPr lang="de-DE"/>
        </a:p>
      </dgm:t>
    </dgm:pt>
    <dgm:pt modelId="{38FDFCED-2573-4EDC-B08E-EFBE4869AE3A}" type="pres">
      <dgm:prSet presAssocID="{C059A769-21DC-4C73-94AA-47F4C596A966}" presName="parentText" presStyleLbl="node1" presStyleIdx="2" presStyleCnt="3" custLinFactNeighborX="7792" custLinFactNeighborY="-3161">
        <dgm:presLayoutVars>
          <dgm:chMax val="0"/>
          <dgm:bulletEnabled val="1"/>
        </dgm:presLayoutVars>
      </dgm:prSet>
      <dgm:spPr/>
      <dgm:t>
        <a:bodyPr/>
        <a:lstStyle/>
        <a:p>
          <a:endParaRPr lang="de-DE"/>
        </a:p>
      </dgm:t>
    </dgm:pt>
    <dgm:pt modelId="{87890703-ECB9-4DE0-ABB5-8B498E375DBD}" type="pres">
      <dgm:prSet presAssocID="{C059A769-21DC-4C73-94AA-47F4C596A966}" presName="negativeSpace" presStyleCnt="0"/>
      <dgm:spPr/>
    </dgm:pt>
    <dgm:pt modelId="{5ADDEB89-AC39-4571-91D4-8B2442811A5A}" type="pres">
      <dgm:prSet presAssocID="{C059A769-21DC-4C73-94AA-47F4C596A966}" presName="childText" presStyleLbl="conFgAcc1" presStyleIdx="2" presStyleCnt="3">
        <dgm:presLayoutVars>
          <dgm:bulletEnabled val="1"/>
        </dgm:presLayoutVars>
      </dgm:prSet>
      <dgm:spPr/>
      <dgm:t>
        <a:bodyPr/>
        <a:lstStyle/>
        <a:p>
          <a:endParaRPr lang="de-DE"/>
        </a:p>
      </dgm:t>
    </dgm:pt>
  </dgm:ptLst>
  <dgm:cxnLst>
    <dgm:cxn modelId="{957123A5-BA0E-4BC3-9095-A5BAABE618CF}" type="presOf" srcId="{348C7C97-D4D5-4278-9C43-8568FEAA4167}" destId="{5ADDEB89-AC39-4571-91D4-8B2442811A5A}" srcOrd="0" destOrd="1" presId="urn:microsoft.com/office/officeart/2005/8/layout/list1"/>
    <dgm:cxn modelId="{83C10E87-CF79-4104-BE57-DDC259C74FBE}" type="presOf" srcId="{4E8A8F8F-1B21-4995-97C6-3A5D4BE11F73}" destId="{FFA39BCB-A0E0-40D5-8D24-8952EAC1DC9B}" srcOrd="0" destOrd="0" presId="urn:microsoft.com/office/officeart/2005/8/layout/list1"/>
    <dgm:cxn modelId="{6B2D4860-AD5B-46BF-B2EE-C915F4AC344B}" type="presOf" srcId="{B9A5C020-AB46-4AE8-85FE-7DB0BCCB742A}" destId="{AC40F120-B7AB-4B50-BB60-CC4C42267F7D}" srcOrd="0" destOrd="0" presId="urn:microsoft.com/office/officeart/2005/8/layout/list1"/>
    <dgm:cxn modelId="{FD80DFA2-638E-4FA3-ABEC-2071CD1E648F}" srcId="{94F81287-7EFC-4ECF-B5B9-A891ABAA0529}" destId="{9199AD98-1860-434B-A2F3-D0B161331E72}" srcOrd="0" destOrd="0" parTransId="{94CCA100-2EF5-4EF9-ADF5-22AA743B6A8D}" sibTransId="{1BEB20F4-746A-48EB-8632-945C9966665D}"/>
    <dgm:cxn modelId="{90DF8392-E758-4F1A-859B-61B81B148DCE}" srcId="{94F81287-7EFC-4ECF-B5B9-A891ABAA0529}" destId="{2AF4C06C-42AA-46DE-97A9-BAE4DE123802}" srcOrd="2" destOrd="0" parTransId="{7B3D76BE-C688-454A-8A80-0363D47ABFAF}" sibTransId="{C0F9FF37-1770-447C-A150-72613EFF7E51}"/>
    <dgm:cxn modelId="{3C36DA99-5B7B-4271-9939-F0C94A2BC0D3}" srcId="{4E8A8F8F-1B21-4995-97C6-3A5D4BE11F73}" destId="{B9A5C020-AB46-4AE8-85FE-7DB0BCCB742A}" srcOrd="0" destOrd="0" parTransId="{B015B1FD-48CA-4930-ADD3-BFFEF0118C43}" sibTransId="{1F9FBFCA-5CCC-4325-B757-0FFBDBF85B91}"/>
    <dgm:cxn modelId="{AC8CFAA7-268C-4CB3-BAFF-C45A867FC312}" srcId="{4E8A8F8F-1B21-4995-97C6-3A5D4BE11F73}" destId="{94F81287-7EFC-4ECF-B5B9-A891ABAA0529}" srcOrd="1" destOrd="0" parTransId="{9EEAC0FA-841F-45CA-AF51-761FBBAEE0E7}" sibTransId="{D5A85763-6741-4AC1-A9CF-C130342456DF}"/>
    <dgm:cxn modelId="{32179816-1D00-45CF-92B1-9197FD532C1A}" type="presOf" srcId="{2ABD961C-30A2-41AA-B509-1D10A5F04B23}" destId="{909CAB61-687E-4D8A-A5EE-2849B45D1910}" srcOrd="0" destOrd="1" presId="urn:microsoft.com/office/officeart/2005/8/layout/list1"/>
    <dgm:cxn modelId="{6D7089C8-8B2B-4DF0-9E26-E3FA35E3E45C}" type="presOf" srcId="{94F81287-7EFC-4ECF-B5B9-A891ABAA0529}" destId="{581082B2-2585-4680-BCAB-B3D8E544D9E4}" srcOrd="0" destOrd="0" presId="urn:microsoft.com/office/officeart/2005/8/layout/list1"/>
    <dgm:cxn modelId="{AC1736CF-ADA0-4D55-9392-1D0056FF7776}" type="presOf" srcId="{B9A5C020-AB46-4AE8-85FE-7DB0BCCB742A}" destId="{8C579D68-74A5-42E3-A4DC-32E4EC0A462C}" srcOrd="1" destOrd="0" presId="urn:microsoft.com/office/officeart/2005/8/layout/list1"/>
    <dgm:cxn modelId="{348BB092-615A-42C1-A0A7-D3EA462DAB78}" srcId="{C059A769-21DC-4C73-94AA-47F4C596A966}" destId="{348C7C97-D4D5-4278-9C43-8568FEAA4167}" srcOrd="1" destOrd="0" parTransId="{CD3A9A2D-BC65-4F21-BF55-3A6E7F08E01F}" sibTransId="{2826BE6C-B938-4050-91B1-253711639755}"/>
    <dgm:cxn modelId="{BFE435E3-1659-4202-ACF5-24A6E7444236}" srcId="{4E8A8F8F-1B21-4995-97C6-3A5D4BE11F73}" destId="{C059A769-21DC-4C73-94AA-47F4C596A966}" srcOrd="2" destOrd="0" parTransId="{BBD20F33-DA24-4749-AA0A-964359576097}" sibTransId="{53252281-C08B-43E1-B653-B65FFE9C0010}"/>
    <dgm:cxn modelId="{DF9F6F16-40CA-4E26-A563-8CCAAC8BD42F}" type="presOf" srcId="{C059A769-21DC-4C73-94AA-47F4C596A966}" destId="{38FDFCED-2573-4EDC-B08E-EFBE4869AE3A}" srcOrd="1" destOrd="0" presId="urn:microsoft.com/office/officeart/2005/8/layout/list1"/>
    <dgm:cxn modelId="{CCFD5B39-DEFD-4262-BECA-08C88CF53F16}" srcId="{C059A769-21DC-4C73-94AA-47F4C596A966}" destId="{BB88F191-D696-4601-A6D3-B9DA8337978E}" srcOrd="0" destOrd="0" parTransId="{98A98BD5-FAE4-4273-878E-CD312AFB2113}" sibTransId="{864FCE80-A4D7-473F-881A-3C5789A9EB4B}"/>
    <dgm:cxn modelId="{18AD5C39-F0D1-477D-8E9A-4D28D92605B0}" type="presOf" srcId="{BB88F191-D696-4601-A6D3-B9DA8337978E}" destId="{5ADDEB89-AC39-4571-91D4-8B2442811A5A}" srcOrd="0" destOrd="0" presId="urn:microsoft.com/office/officeart/2005/8/layout/list1"/>
    <dgm:cxn modelId="{FA9B414F-894B-4EBF-B6B7-0494D30494AE}" type="presOf" srcId="{94F81287-7EFC-4ECF-B5B9-A891ABAA0529}" destId="{2F97089A-F5AC-4932-BAC6-4BC79CA50D14}" srcOrd="1" destOrd="0" presId="urn:microsoft.com/office/officeart/2005/8/layout/list1"/>
    <dgm:cxn modelId="{2459863D-1EFE-4A43-B55E-C4223A22CB6A}" type="presOf" srcId="{2AF4C06C-42AA-46DE-97A9-BAE4DE123802}" destId="{909CAB61-687E-4D8A-A5EE-2849B45D1910}" srcOrd="0" destOrd="2" presId="urn:microsoft.com/office/officeart/2005/8/layout/list1"/>
    <dgm:cxn modelId="{A9650B8F-01F2-4A66-BE1E-BC76F3758D59}" type="presOf" srcId="{EA0116D6-45F1-4300-88D5-44C8954E9B4A}" destId="{AEA0E4C9-A363-4170-A79D-D0DBF158A785}" srcOrd="0" destOrd="0" presId="urn:microsoft.com/office/officeart/2005/8/layout/list1"/>
    <dgm:cxn modelId="{010D43FD-93CB-428C-A01D-B1544632877B}" type="presOf" srcId="{C059A769-21DC-4C73-94AA-47F4C596A966}" destId="{FDE6A686-CBC5-4532-BEE9-A835E5847395}" srcOrd="0" destOrd="0" presId="urn:microsoft.com/office/officeart/2005/8/layout/list1"/>
    <dgm:cxn modelId="{16AEEECE-234A-4630-AE2E-B0C4199730F0}" srcId="{B9A5C020-AB46-4AE8-85FE-7DB0BCCB742A}" destId="{EA0116D6-45F1-4300-88D5-44C8954E9B4A}" srcOrd="0" destOrd="0" parTransId="{1EF72A1E-44C2-4117-B8D3-1DC2EA898F3F}" sibTransId="{5E46F2D8-E40D-4D80-939C-415D2CF01E60}"/>
    <dgm:cxn modelId="{ED373389-0FB1-45C2-A7DD-84238BB6E313}" type="presOf" srcId="{9199AD98-1860-434B-A2F3-D0B161331E72}" destId="{909CAB61-687E-4D8A-A5EE-2849B45D1910}" srcOrd="0" destOrd="0" presId="urn:microsoft.com/office/officeart/2005/8/layout/list1"/>
    <dgm:cxn modelId="{09FFAE2A-E4B0-4C6A-A88B-8108CA240C45}" srcId="{94F81287-7EFC-4ECF-B5B9-A891ABAA0529}" destId="{2ABD961C-30A2-41AA-B509-1D10A5F04B23}" srcOrd="1" destOrd="0" parTransId="{9F16E599-091E-421D-8860-170BF43BD474}" sibTransId="{420EF053-AEF2-4766-A209-92E4FA3AF2FE}"/>
    <dgm:cxn modelId="{2E8676E3-D60D-404B-B7A7-37404A1B405D}" type="presParOf" srcId="{FFA39BCB-A0E0-40D5-8D24-8952EAC1DC9B}" destId="{6EBFA419-B128-45C3-B1B6-9CE3DDA52946}" srcOrd="0" destOrd="0" presId="urn:microsoft.com/office/officeart/2005/8/layout/list1"/>
    <dgm:cxn modelId="{73767900-5366-40F4-B5BC-5C6C210AC868}" type="presParOf" srcId="{6EBFA419-B128-45C3-B1B6-9CE3DDA52946}" destId="{AC40F120-B7AB-4B50-BB60-CC4C42267F7D}" srcOrd="0" destOrd="0" presId="urn:microsoft.com/office/officeart/2005/8/layout/list1"/>
    <dgm:cxn modelId="{5789C171-8939-4825-A5E6-66A63AF78E87}" type="presParOf" srcId="{6EBFA419-B128-45C3-B1B6-9CE3DDA52946}" destId="{8C579D68-74A5-42E3-A4DC-32E4EC0A462C}" srcOrd="1" destOrd="0" presId="urn:microsoft.com/office/officeart/2005/8/layout/list1"/>
    <dgm:cxn modelId="{29561435-A7E0-421C-ACB6-8773CFA33C49}" type="presParOf" srcId="{FFA39BCB-A0E0-40D5-8D24-8952EAC1DC9B}" destId="{51617877-93ED-4370-8B47-FAB67D2E6CBE}" srcOrd="1" destOrd="0" presId="urn:microsoft.com/office/officeart/2005/8/layout/list1"/>
    <dgm:cxn modelId="{A17A07F4-4D18-4A1D-A3C5-9A41AF350670}" type="presParOf" srcId="{FFA39BCB-A0E0-40D5-8D24-8952EAC1DC9B}" destId="{AEA0E4C9-A363-4170-A79D-D0DBF158A785}" srcOrd="2" destOrd="0" presId="urn:microsoft.com/office/officeart/2005/8/layout/list1"/>
    <dgm:cxn modelId="{813B2F82-2030-4220-9EDC-1ACAE8779DE1}" type="presParOf" srcId="{FFA39BCB-A0E0-40D5-8D24-8952EAC1DC9B}" destId="{11862826-8B87-40A5-8EC3-D1FAB8FFCBE8}" srcOrd="3" destOrd="0" presId="urn:microsoft.com/office/officeart/2005/8/layout/list1"/>
    <dgm:cxn modelId="{FDD08FAD-59E5-4BA0-BB4F-A13E38D8FCD1}" type="presParOf" srcId="{FFA39BCB-A0E0-40D5-8D24-8952EAC1DC9B}" destId="{02C21E77-682E-4BC3-92E9-9299937EF7E5}" srcOrd="4" destOrd="0" presId="urn:microsoft.com/office/officeart/2005/8/layout/list1"/>
    <dgm:cxn modelId="{4F48797A-6BE7-4AAE-807D-E53E33CD2789}" type="presParOf" srcId="{02C21E77-682E-4BC3-92E9-9299937EF7E5}" destId="{581082B2-2585-4680-BCAB-B3D8E544D9E4}" srcOrd="0" destOrd="0" presId="urn:microsoft.com/office/officeart/2005/8/layout/list1"/>
    <dgm:cxn modelId="{EE0EE239-3599-4FE4-9FB5-91E86BFE4E7E}" type="presParOf" srcId="{02C21E77-682E-4BC3-92E9-9299937EF7E5}" destId="{2F97089A-F5AC-4932-BAC6-4BC79CA50D14}" srcOrd="1" destOrd="0" presId="urn:microsoft.com/office/officeart/2005/8/layout/list1"/>
    <dgm:cxn modelId="{7F199BC1-62D9-4666-8A57-4744BB2D1798}" type="presParOf" srcId="{FFA39BCB-A0E0-40D5-8D24-8952EAC1DC9B}" destId="{0E51E589-5C19-4BDE-8573-FAEAF69246A4}" srcOrd="5" destOrd="0" presId="urn:microsoft.com/office/officeart/2005/8/layout/list1"/>
    <dgm:cxn modelId="{0DC53403-0316-4131-B56D-21C6B5EDCD8D}" type="presParOf" srcId="{FFA39BCB-A0E0-40D5-8D24-8952EAC1DC9B}" destId="{909CAB61-687E-4D8A-A5EE-2849B45D1910}" srcOrd="6" destOrd="0" presId="urn:microsoft.com/office/officeart/2005/8/layout/list1"/>
    <dgm:cxn modelId="{F5D2DFDB-520A-4ED8-BA53-C70D91C1E6A7}" type="presParOf" srcId="{FFA39BCB-A0E0-40D5-8D24-8952EAC1DC9B}" destId="{86FD5717-A60F-44CC-BC8D-9DBB79BF3A55}" srcOrd="7" destOrd="0" presId="urn:microsoft.com/office/officeart/2005/8/layout/list1"/>
    <dgm:cxn modelId="{82E8EB2F-2D0E-4B3B-806A-0FB9BFC49717}" type="presParOf" srcId="{FFA39BCB-A0E0-40D5-8D24-8952EAC1DC9B}" destId="{9B62F8E3-A927-4087-BDA1-76A5D7AECE87}" srcOrd="8" destOrd="0" presId="urn:microsoft.com/office/officeart/2005/8/layout/list1"/>
    <dgm:cxn modelId="{84F871DD-460D-4088-94F7-85AB10A69D86}" type="presParOf" srcId="{9B62F8E3-A927-4087-BDA1-76A5D7AECE87}" destId="{FDE6A686-CBC5-4532-BEE9-A835E5847395}" srcOrd="0" destOrd="0" presId="urn:microsoft.com/office/officeart/2005/8/layout/list1"/>
    <dgm:cxn modelId="{0FFF96F2-F111-4CDF-B8DC-5A9D96CECE5D}" type="presParOf" srcId="{9B62F8E3-A927-4087-BDA1-76A5D7AECE87}" destId="{38FDFCED-2573-4EDC-B08E-EFBE4869AE3A}" srcOrd="1" destOrd="0" presId="urn:microsoft.com/office/officeart/2005/8/layout/list1"/>
    <dgm:cxn modelId="{688C9682-0997-486B-90B8-1EDC833B88B9}" type="presParOf" srcId="{FFA39BCB-A0E0-40D5-8D24-8952EAC1DC9B}" destId="{87890703-ECB9-4DE0-ABB5-8B498E375DBD}" srcOrd="9" destOrd="0" presId="urn:microsoft.com/office/officeart/2005/8/layout/list1"/>
    <dgm:cxn modelId="{4F409754-94DA-45E5-AAA2-03EE774A7432}" type="presParOf" srcId="{FFA39BCB-A0E0-40D5-8D24-8952EAC1DC9B}" destId="{5ADDEB89-AC39-4571-91D4-8B2442811A5A}"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2B56847A-1182-4AFB-9106-2F1CB71BE29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7C021DF1-E431-4C31-937E-67972D7BF258}">
      <dgm:prSet custT="1"/>
      <dgm:spPr/>
      <dgm:t>
        <a:bodyPr/>
        <a:lstStyle/>
        <a:p>
          <a:r>
            <a:rPr lang="de-DE" sz="2000" dirty="0" smtClean="0"/>
            <a:t>Nebengütekriterien</a:t>
          </a:r>
          <a:endParaRPr lang="de-DE" sz="2000" dirty="0"/>
        </a:p>
      </dgm:t>
    </dgm:pt>
    <dgm:pt modelId="{298D4D70-50B1-4A6A-82C4-A2D943469421}" type="parTrans" cxnId="{AF995487-2244-4D0D-BF68-DA1E9C3E0CE6}">
      <dgm:prSet/>
      <dgm:spPr/>
      <dgm:t>
        <a:bodyPr/>
        <a:lstStyle/>
        <a:p>
          <a:endParaRPr lang="de-DE"/>
        </a:p>
      </dgm:t>
    </dgm:pt>
    <dgm:pt modelId="{3AB3BEB5-732F-4FD9-A257-1870ADB0E284}" type="sibTrans" cxnId="{AF995487-2244-4D0D-BF68-DA1E9C3E0CE6}">
      <dgm:prSet/>
      <dgm:spPr/>
      <dgm:t>
        <a:bodyPr/>
        <a:lstStyle/>
        <a:p>
          <a:endParaRPr lang="de-DE"/>
        </a:p>
      </dgm:t>
    </dgm:pt>
    <dgm:pt modelId="{EF1FBAF8-2321-42C8-B6FB-7173916F0B1C}" type="pres">
      <dgm:prSet presAssocID="{2B56847A-1182-4AFB-9106-2F1CB71BE29A}" presName="linear" presStyleCnt="0">
        <dgm:presLayoutVars>
          <dgm:dir/>
          <dgm:animLvl val="lvl"/>
          <dgm:resizeHandles val="exact"/>
        </dgm:presLayoutVars>
      </dgm:prSet>
      <dgm:spPr/>
      <dgm:t>
        <a:bodyPr/>
        <a:lstStyle/>
        <a:p>
          <a:endParaRPr lang="de-DE"/>
        </a:p>
      </dgm:t>
    </dgm:pt>
    <dgm:pt modelId="{05EC0D04-CD3D-4C6B-BF52-04519FE1B76C}" type="pres">
      <dgm:prSet presAssocID="{7C021DF1-E431-4C31-937E-67972D7BF258}" presName="parentLin" presStyleCnt="0"/>
      <dgm:spPr/>
    </dgm:pt>
    <dgm:pt modelId="{7848D540-B415-466B-8AA8-E3573B4D4DDE}" type="pres">
      <dgm:prSet presAssocID="{7C021DF1-E431-4C31-937E-67972D7BF258}" presName="parentLeftMargin" presStyleLbl="node1" presStyleIdx="0" presStyleCnt="1"/>
      <dgm:spPr/>
      <dgm:t>
        <a:bodyPr/>
        <a:lstStyle/>
        <a:p>
          <a:endParaRPr lang="de-DE"/>
        </a:p>
      </dgm:t>
    </dgm:pt>
    <dgm:pt modelId="{F28BA400-3935-4BC4-99F2-056950C7723A}" type="pres">
      <dgm:prSet presAssocID="{7C021DF1-E431-4C31-937E-67972D7BF258}" presName="parentText" presStyleLbl="node1" presStyleIdx="0" presStyleCnt="1">
        <dgm:presLayoutVars>
          <dgm:chMax val="0"/>
          <dgm:bulletEnabled val="1"/>
        </dgm:presLayoutVars>
      </dgm:prSet>
      <dgm:spPr/>
      <dgm:t>
        <a:bodyPr/>
        <a:lstStyle/>
        <a:p>
          <a:endParaRPr lang="de-DE"/>
        </a:p>
      </dgm:t>
    </dgm:pt>
    <dgm:pt modelId="{393C9A13-C340-4E87-91D0-5959E8F6FB2C}" type="pres">
      <dgm:prSet presAssocID="{7C021DF1-E431-4C31-937E-67972D7BF258}" presName="negativeSpace" presStyleCnt="0"/>
      <dgm:spPr/>
    </dgm:pt>
    <dgm:pt modelId="{9E08F11C-2157-43E0-8BE0-036452234790}" type="pres">
      <dgm:prSet presAssocID="{7C021DF1-E431-4C31-937E-67972D7BF258}" presName="childText" presStyleLbl="conFgAcc1" presStyleIdx="0" presStyleCnt="1">
        <dgm:presLayoutVars>
          <dgm:bulletEnabled val="1"/>
        </dgm:presLayoutVars>
      </dgm:prSet>
      <dgm:spPr/>
    </dgm:pt>
  </dgm:ptLst>
  <dgm:cxnLst>
    <dgm:cxn modelId="{AF995487-2244-4D0D-BF68-DA1E9C3E0CE6}" srcId="{2B56847A-1182-4AFB-9106-2F1CB71BE29A}" destId="{7C021DF1-E431-4C31-937E-67972D7BF258}" srcOrd="0" destOrd="0" parTransId="{298D4D70-50B1-4A6A-82C4-A2D943469421}" sibTransId="{3AB3BEB5-732F-4FD9-A257-1870ADB0E284}"/>
    <dgm:cxn modelId="{A2F33778-8FF8-4E31-8B59-02075B62FFFD}" type="presOf" srcId="{7C021DF1-E431-4C31-937E-67972D7BF258}" destId="{7848D540-B415-466B-8AA8-E3573B4D4DDE}" srcOrd="0" destOrd="0" presId="urn:microsoft.com/office/officeart/2005/8/layout/list1"/>
    <dgm:cxn modelId="{F76486D4-FC03-4828-9CA7-41FAC9CB45EE}" type="presOf" srcId="{7C021DF1-E431-4C31-937E-67972D7BF258}" destId="{F28BA400-3935-4BC4-99F2-056950C7723A}" srcOrd="1" destOrd="0" presId="urn:microsoft.com/office/officeart/2005/8/layout/list1"/>
    <dgm:cxn modelId="{C733FA4D-139B-466C-B1A5-AC1D1258C376}" type="presOf" srcId="{2B56847A-1182-4AFB-9106-2F1CB71BE29A}" destId="{EF1FBAF8-2321-42C8-B6FB-7173916F0B1C}" srcOrd="0" destOrd="0" presId="urn:microsoft.com/office/officeart/2005/8/layout/list1"/>
    <dgm:cxn modelId="{E7C6EC78-AC4C-4F39-AF29-EEE1111F522E}" type="presParOf" srcId="{EF1FBAF8-2321-42C8-B6FB-7173916F0B1C}" destId="{05EC0D04-CD3D-4C6B-BF52-04519FE1B76C}" srcOrd="0" destOrd="0" presId="urn:microsoft.com/office/officeart/2005/8/layout/list1"/>
    <dgm:cxn modelId="{BC6DC172-FAE5-4265-B00B-49648EEC3276}" type="presParOf" srcId="{05EC0D04-CD3D-4C6B-BF52-04519FE1B76C}" destId="{7848D540-B415-466B-8AA8-E3573B4D4DDE}" srcOrd="0" destOrd="0" presId="urn:microsoft.com/office/officeart/2005/8/layout/list1"/>
    <dgm:cxn modelId="{F0FFC43C-A2E7-4DA2-97BE-701D023D80EC}" type="presParOf" srcId="{05EC0D04-CD3D-4C6B-BF52-04519FE1B76C}" destId="{F28BA400-3935-4BC4-99F2-056950C7723A}" srcOrd="1" destOrd="0" presId="urn:microsoft.com/office/officeart/2005/8/layout/list1"/>
    <dgm:cxn modelId="{DAFA0627-B44C-4880-8880-6B04D00841A0}" type="presParOf" srcId="{EF1FBAF8-2321-42C8-B6FB-7173916F0B1C}" destId="{393C9A13-C340-4E87-91D0-5959E8F6FB2C}" srcOrd="1" destOrd="0" presId="urn:microsoft.com/office/officeart/2005/8/layout/list1"/>
    <dgm:cxn modelId="{BE4C4E3A-4D76-442E-BBFF-E93AFF099D8A}" type="presParOf" srcId="{EF1FBAF8-2321-42C8-B6FB-7173916F0B1C}" destId="{9E08F11C-2157-43E0-8BE0-036452234790}"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2B56847A-1182-4AFB-9106-2F1CB71BE29A}"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7C021DF1-E431-4C31-937E-67972D7BF258}">
      <dgm:prSet custT="1"/>
      <dgm:spPr/>
      <dgm:t>
        <a:bodyPr/>
        <a:lstStyle/>
        <a:p>
          <a:r>
            <a:rPr lang="de-DE" sz="2000" dirty="0" smtClean="0"/>
            <a:t>Nebengütekriterien</a:t>
          </a:r>
          <a:endParaRPr lang="de-DE" sz="2000" dirty="0"/>
        </a:p>
      </dgm:t>
    </dgm:pt>
    <dgm:pt modelId="{298D4D70-50B1-4A6A-82C4-A2D943469421}" type="parTrans" cxnId="{AF995487-2244-4D0D-BF68-DA1E9C3E0CE6}">
      <dgm:prSet/>
      <dgm:spPr/>
      <dgm:t>
        <a:bodyPr/>
        <a:lstStyle/>
        <a:p>
          <a:endParaRPr lang="de-DE"/>
        </a:p>
      </dgm:t>
    </dgm:pt>
    <dgm:pt modelId="{3AB3BEB5-732F-4FD9-A257-1870ADB0E284}" type="sibTrans" cxnId="{AF995487-2244-4D0D-BF68-DA1E9C3E0CE6}">
      <dgm:prSet/>
      <dgm:spPr/>
      <dgm:t>
        <a:bodyPr/>
        <a:lstStyle/>
        <a:p>
          <a:endParaRPr lang="de-DE"/>
        </a:p>
      </dgm:t>
    </dgm:pt>
    <dgm:pt modelId="{EF1FBAF8-2321-42C8-B6FB-7173916F0B1C}" type="pres">
      <dgm:prSet presAssocID="{2B56847A-1182-4AFB-9106-2F1CB71BE29A}" presName="linear" presStyleCnt="0">
        <dgm:presLayoutVars>
          <dgm:dir/>
          <dgm:animLvl val="lvl"/>
          <dgm:resizeHandles val="exact"/>
        </dgm:presLayoutVars>
      </dgm:prSet>
      <dgm:spPr/>
      <dgm:t>
        <a:bodyPr/>
        <a:lstStyle/>
        <a:p>
          <a:endParaRPr lang="de-DE"/>
        </a:p>
      </dgm:t>
    </dgm:pt>
    <dgm:pt modelId="{05EC0D04-CD3D-4C6B-BF52-04519FE1B76C}" type="pres">
      <dgm:prSet presAssocID="{7C021DF1-E431-4C31-937E-67972D7BF258}" presName="parentLin" presStyleCnt="0"/>
      <dgm:spPr/>
    </dgm:pt>
    <dgm:pt modelId="{7848D540-B415-466B-8AA8-E3573B4D4DDE}" type="pres">
      <dgm:prSet presAssocID="{7C021DF1-E431-4C31-937E-67972D7BF258}" presName="parentLeftMargin" presStyleLbl="node1" presStyleIdx="0" presStyleCnt="1"/>
      <dgm:spPr/>
      <dgm:t>
        <a:bodyPr/>
        <a:lstStyle/>
        <a:p>
          <a:endParaRPr lang="de-DE"/>
        </a:p>
      </dgm:t>
    </dgm:pt>
    <dgm:pt modelId="{F28BA400-3935-4BC4-99F2-056950C7723A}" type="pres">
      <dgm:prSet presAssocID="{7C021DF1-E431-4C31-937E-67972D7BF258}" presName="parentText" presStyleLbl="node1" presStyleIdx="0" presStyleCnt="1">
        <dgm:presLayoutVars>
          <dgm:chMax val="0"/>
          <dgm:bulletEnabled val="1"/>
        </dgm:presLayoutVars>
      </dgm:prSet>
      <dgm:spPr/>
      <dgm:t>
        <a:bodyPr/>
        <a:lstStyle/>
        <a:p>
          <a:endParaRPr lang="de-DE"/>
        </a:p>
      </dgm:t>
    </dgm:pt>
    <dgm:pt modelId="{393C9A13-C340-4E87-91D0-5959E8F6FB2C}" type="pres">
      <dgm:prSet presAssocID="{7C021DF1-E431-4C31-937E-67972D7BF258}" presName="negativeSpace" presStyleCnt="0"/>
      <dgm:spPr/>
    </dgm:pt>
    <dgm:pt modelId="{9E08F11C-2157-43E0-8BE0-036452234790}" type="pres">
      <dgm:prSet presAssocID="{7C021DF1-E431-4C31-937E-67972D7BF258}" presName="childText" presStyleLbl="conFgAcc1" presStyleIdx="0" presStyleCnt="1">
        <dgm:presLayoutVars>
          <dgm:bulletEnabled val="1"/>
        </dgm:presLayoutVars>
      </dgm:prSet>
      <dgm:spPr/>
    </dgm:pt>
  </dgm:ptLst>
  <dgm:cxnLst>
    <dgm:cxn modelId="{AF995487-2244-4D0D-BF68-DA1E9C3E0CE6}" srcId="{2B56847A-1182-4AFB-9106-2F1CB71BE29A}" destId="{7C021DF1-E431-4C31-937E-67972D7BF258}" srcOrd="0" destOrd="0" parTransId="{298D4D70-50B1-4A6A-82C4-A2D943469421}" sibTransId="{3AB3BEB5-732F-4FD9-A257-1870ADB0E284}"/>
    <dgm:cxn modelId="{A2F33778-8FF8-4E31-8B59-02075B62FFFD}" type="presOf" srcId="{7C021DF1-E431-4C31-937E-67972D7BF258}" destId="{7848D540-B415-466B-8AA8-E3573B4D4DDE}" srcOrd="0" destOrd="0" presId="urn:microsoft.com/office/officeart/2005/8/layout/list1"/>
    <dgm:cxn modelId="{F76486D4-FC03-4828-9CA7-41FAC9CB45EE}" type="presOf" srcId="{7C021DF1-E431-4C31-937E-67972D7BF258}" destId="{F28BA400-3935-4BC4-99F2-056950C7723A}" srcOrd="1" destOrd="0" presId="urn:microsoft.com/office/officeart/2005/8/layout/list1"/>
    <dgm:cxn modelId="{C733FA4D-139B-466C-B1A5-AC1D1258C376}" type="presOf" srcId="{2B56847A-1182-4AFB-9106-2F1CB71BE29A}" destId="{EF1FBAF8-2321-42C8-B6FB-7173916F0B1C}" srcOrd="0" destOrd="0" presId="urn:microsoft.com/office/officeart/2005/8/layout/list1"/>
    <dgm:cxn modelId="{E7C6EC78-AC4C-4F39-AF29-EEE1111F522E}" type="presParOf" srcId="{EF1FBAF8-2321-42C8-B6FB-7173916F0B1C}" destId="{05EC0D04-CD3D-4C6B-BF52-04519FE1B76C}" srcOrd="0" destOrd="0" presId="urn:microsoft.com/office/officeart/2005/8/layout/list1"/>
    <dgm:cxn modelId="{BC6DC172-FAE5-4265-B00B-49648EEC3276}" type="presParOf" srcId="{05EC0D04-CD3D-4C6B-BF52-04519FE1B76C}" destId="{7848D540-B415-466B-8AA8-E3573B4D4DDE}" srcOrd="0" destOrd="0" presId="urn:microsoft.com/office/officeart/2005/8/layout/list1"/>
    <dgm:cxn modelId="{F0FFC43C-A2E7-4DA2-97BE-701D023D80EC}" type="presParOf" srcId="{05EC0D04-CD3D-4C6B-BF52-04519FE1B76C}" destId="{F28BA400-3935-4BC4-99F2-056950C7723A}" srcOrd="1" destOrd="0" presId="urn:microsoft.com/office/officeart/2005/8/layout/list1"/>
    <dgm:cxn modelId="{DAFA0627-B44C-4880-8880-6B04D00841A0}" type="presParOf" srcId="{EF1FBAF8-2321-42C8-B6FB-7173916F0B1C}" destId="{393C9A13-C340-4E87-91D0-5959E8F6FB2C}" srcOrd="1" destOrd="0" presId="urn:microsoft.com/office/officeart/2005/8/layout/list1"/>
    <dgm:cxn modelId="{BE4C4E3A-4D76-442E-BBFF-E93AFF099D8A}" type="presParOf" srcId="{EF1FBAF8-2321-42C8-B6FB-7173916F0B1C}" destId="{9E08F11C-2157-43E0-8BE0-036452234790}" srcOrd="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E8A8F8F-1B21-4995-97C6-3A5D4BE11F73}"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B9A5C020-AB46-4AE8-85FE-7DB0BCCB742A}">
      <dgm:prSet phldrT="[Text]" custT="1"/>
      <dgm:spPr>
        <a:solidFill>
          <a:srgbClr val="FFC000"/>
        </a:solidFill>
      </dgm:spPr>
      <dgm:t>
        <a:bodyPr/>
        <a:lstStyle/>
        <a:p>
          <a:r>
            <a:rPr lang="de-DE" sz="2000" dirty="0" smtClean="0"/>
            <a:t>Interpretation</a:t>
          </a:r>
          <a:endParaRPr lang="de-DE" sz="2000" dirty="0"/>
        </a:p>
      </dgm:t>
    </dgm:pt>
    <dgm:pt modelId="{B015B1FD-48CA-4930-ADD3-BFFEF0118C43}" type="parTrans" cxnId="{3C36DA99-5B7B-4271-9939-F0C94A2BC0D3}">
      <dgm:prSet/>
      <dgm:spPr/>
      <dgm:t>
        <a:bodyPr/>
        <a:lstStyle/>
        <a:p>
          <a:endParaRPr lang="de-DE"/>
        </a:p>
      </dgm:t>
    </dgm:pt>
    <dgm:pt modelId="{1F9FBFCA-5CCC-4325-B757-0FFBDBF85B91}" type="sibTrans" cxnId="{3C36DA99-5B7B-4271-9939-F0C94A2BC0D3}">
      <dgm:prSet/>
      <dgm:spPr/>
      <dgm:t>
        <a:bodyPr/>
        <a:lstStyle/>
        <a:p>
          <a:endParaRPr lang="de-DE"/>
        </a:p>
      </dgm:t>
    </dgm:pt>
    <dgm:pt modelId="{94F81287-7EFC-4ECF-B5B9-A891ABAA0529}">
      <dgm:prSet phldrT="[Text]" custT="1"/>
      <dgm:spPr>
        <a:solidFill>
          <a:srgbClr val="0070C0"/>
        </a:solidFill>
      </dgm:spPr>
      <dgm:t>
        <a:bodyPr/>
        <a:lstStyle/>
        <a:p>
          <a:r>
            <a:rPr lang="de-DE" sz="2000" dirty="0" smtClean="0"/>
            <a:t>Abzuleitende Maßnahmen</a:t>
          </a:r>
          <a:endParaRPr lang="de-DE" sz="2000" dirty="0"/>
        </a:p>
      </dgm:t>
    </dgm:pt>
    <dgm:pt modelId="{9EEAC0FA-841F-45CA-AF51-761FBBAEE0E7}" type="parTrans" cxnId="{AC8CFAA7-268C-4CB3-BAFF-C45A867FC312}">
      <dgm:prSet/>
      <dgm:spPr/>
      <dgm:t>
        <a:bodyPr/>
        <a:lstStyle/>
        <a:p>
          <a:endParaRPr lang="de-DE"/>
        </a:p>
      </dgm:t>
    </dgm:pt>
    <dgm:pt modelId="{D5A85763-6741-4AC1-A9CF-C130342456DF}" type="sibTrans" cxnId="{AC8CFAA7-268C-4CB3-BAFF-C45A867FC312}">
      <dgm:prSet/>
      <dgm:spPr/>
      <dgm:t>
        <a:bodyPr/>
        <a:lstStyle/>
        <a:p>
          <a:endParaRPr lang="de-DE"/>
        </a:p>
      </dgm:t>
    </dgm:pt>
    <dgm:pt modelId="{EA0116D6-45F1-4300-88D5-44C8954E9B4A}">
      <dgm:prSet phldrT="[Text]" custT="1"/>
      <dgm:spPr/>
      <dgm:t>
        <a:bodyPr/>
        <a:lstStyle/>
        <a:p>
          <a:r>
            <a:rPr lang="de-DE" altLang="de-DE" sz="2000" dirty="0" smtClean="0"/>
            <a:t>Was ist ein „gutes“ Ergebnis?</a:t>
          </a:r>
          <a:endParaRPr lang="de-DE" sz="2000" dirty="0"/>
        </a:p>
      </dgm:t>
    </dgm:pt>
    <dgm:pt modelId="{1EF72A1E-44C2-4117-B8D3-1DC2EA898F3F}" type="parTrans" cxnId="{16AEEECE-234A-4630-AE2E-B0C4199730F0}">
      <dgm:prSet/>
      <dgm:spPr/>
      <dgm:t>
        <a:bodyPr/>
        <a:lstStyle/>
        <a:p>
          <a:endParaRPr lang="de-DE"/>
        </a:p>
      </dgm:t>
    </dgm:pt>
    <dgm:pt modelId="{5E46F2D8-E40D-4D80-939C-415D2CF01E60}" type="sibTrans" cxnId="{16AEEECE-234A-4630-AE2E-B0C4199730F0}">
      <dgm:prSet/>
      <dgm:spPr/>
      <dgm:t>
        <a:bodyPr/>
        <a:lstStyle/>
        <a:p>
          <a:endParaRPr lang="de-DE"/>
        </a:p>
      </dgm:t>
    </dgm:pt>
    <dgm:pt modelId="{9199AD98-1860-434B-A2F3-D0B161331E72}">
      <dgm:prSet phldrT="[Text]" custT="1"/>
      <dgm:spPr/>
      <dgm:t>
        <a:bodyPr/>
        <a:lstStyle/>
        <a:p>
          <a:r>
            <a:rPr lang="de-DE" altLang="de-DE" sz="2000" dirty="0" smtClean="0"/>
            <a:t>Risiko für Patientensicherheit erkannt? </a:t>
          </a:r>
          <a:endParaRPr lang="de-DE" sz="2000" dirty="0"/>
        </a:p>
      </dgm:t>
    </dgm:pt>
    <dgm:pt modelId="{94CCA100-2EF5-4EF9-ADF5-22AA743B6A8D}" type="parTrans" cxnId="{FD80DFA2-638E-4FA3-ABEC-2071CD1E648F}">
      <dgm:prSet/>
      <dgm:spPr/>
      <dgm:t>
        <a:bodyPr/>
        <a:lstStyle/>
        <a:p>
          <a:endParaRPr lang="de-DE"/>
        </a:p>
      </dgm:t>
    </dgm:pt>
    <dgm:pt modelId="{1BEB20F4-746A-48EB-8632-945C9966665D}" type="sibTrans" cxnId="{FD80DFA2-638E-4FA3-ABEC-2071CD1E648F}">
      <dgm:prSet/>
      <dgm:spPr/>
      <dgm:t>
        <a:bodyPr/>
        <a:lstStyle/>
        <a:p>
          <a:endParaRPr lang="de-DE"/>
        </a:p>
      </dgm:t>
    </dgm:pt>
    <dgm:pt modelId="{CFF10DCB-FD9D-405A-9F00-FBC3AC73EEB2}">
      <dgm:prSet custT="1"/>
      <dgm:spPr/>
      <dgm:t>
        <a:bodyPr/>
        <a:lstStyle/>
        <a:p>
          <a:r>
            <a:rPr lang="de-DE" altLang="de-DE" sz="2000" dirty="0" smtClean="0"/>
            <a:t>Wenig Rücklauf, wenig aussagekräftig?</a:t>
          </a:r>
        </a:p>
      </dgm:t>
    </dgm:pt>
    <dgm:pt modelId="{F689A6E2-71EE-4BA2-BFA2-4E6972929EBD}" type="parTrans" cxnId="{6E76BA95-73C5-41B8-BCDD-D73A6A95AF4C}">
      <dgm:prSet/>
      <dgm:spPr/>
      <dgm:t>
        <a:bodyPr/>
        <a:lstStyle/>
        <a:p>
          <a:endParaRPr lang="de-DE"/>
        </a:p>
      </dgm:t>
    </dgm:pt>
    <dgm:pt modelId="{406F1AE0-F3F5-4D17-A979-14888839B49E}" type="sibTrans" cxnId="{6E76BA95-73C5-41B8-BCDD-D73A6A95AF4C}">
      <dgm:prSet/>
      <dgm:spPr/>
      <dgm:t>
        <a:bodyPr/>
        <a:lstStyle/>
        <a:p>
          <a:endParaRPr lang="de-DE"/>
        </a:p>
      </dgm:t>
    </dgm:pt>
    <dgm:pt modelId="{A84C7229-2FB3-4A3B-ADFF-92A983714374}">
      <dgm:prSet custT="1"/>
      <dgm:spPr/>
      <dgm:t>
        <a:bodyPr/>
        <a:lstStyle/>
        <a:p>
          <a:r>
            <a:rPr lang="de-DE" altLang="de-DE" sz="2000" dirty="0" smtClean="0"/>
            <a:t>Verbesserungspotential erkannt?</a:t>
          </a:r>
          <a:endParaRPr lang="de-DE" altLang="de-DE" sz="2000" u="sng" dirty="0" smtClean="0"/>
        </a:p>
      </dgm:t>
    </dgm:pt>
    <dgm:pt modelId="{24E9DEBE-5A23-47DC-B30C-5951902F346F}" type="parTrans" cxnId="{53438DE4-FE30-42BB-B885-8486C8E83432}">
      <dgm:prSet/>
      <dgm:spPr/>
      <dgm:t>
        <a:bodyPr/>
        <a:lstStyle/>
        <a:p>
          <a:endParaRPr lang="de-DE"/>
        </a:p>
      </dgm:t>
    </dgm:pt>
    <dgm:pt modelId="{CEBF317C-95B3-4B85-9100-FF0208803127}" type="sibTrans" cxnId="{53438DE4-FE30-42BB-B885-8486C8E83432}">
      <dgm:prSet/>
      <dgm:spPr/>
      <dgm:t>
        <a:bodyPr/>
        <a:lstStyle/>
        <a:p>
          <a:endParaRPr lang="de-DE"/>
        </a:p>
      </dgm:t>
    </dgm:pt>
    <dgm:pt modelId="{3C259816-EFC3-4EB0-AC88-1773E3092E27}">
      <dgm:prSet custT="1"/>
      <dgm:spPr/>
      <dgm:t>
        <a:bodyPr/>
        <a:lstStyle/>
        <a:p>
          <a:r>
            <a:rPr lang="de-DE" altLang="de-DE" sz="2000" dirty="0" smtClean="0"/>
            <a:t>-&gt; Planen, durchführen und steuern (überwachen)</a:t>
          </a:r>
        </a:p>
      </dgm:t>
    </dgm:pt>
    <dgm:pt modelId="{FA03F22E-D876-4618-820B-BE68EBA355BB}" type="parTrans" cxnId="{E58DDF57-5950-4D0D-8149-0164DF5FCEE3}">
      <dgm:prSet/>
      <dgm:spPr/>
      <dgm:t>
        <a:bodyPr/>
        <a:lstStyle/>
        <a:p>
          <a:endParaRPr lang="de-DE"/>
        </a:p>
      </dgm:t>
    </dgm:pt>
    <dgm:pt modelId="{5299288B-9A72-4645-BA71-7CD937252A90}" type="sibTrans" cxnId="{E58DDF57-5950-4D0D-8149-0164DF5FCEE3}">
      <dgm:prSet/>
      <dgm:spPr/>
      <dgm:t>
        <a:bodyPr/>
        <a:lstStyle/>
        <a:p>
          <a:endParaRPr lang="de-DE"/>
        </a:p>
      </dgm:t>
    </dgm:pt>
    <dgm:pt modelId="{FFA39BCB-A0E0-40D5-8D24-8952EAC1DC9B}" type="pres">
      <dgm:prSet presAssocID="{4E8A8F8F-1B21-4995-97C6-3A5D4BE11F73}" presName="linear" presStyleCnt="0">
        <dgm:presLayoutVars>
          <dgm:dir/>
          <dgm:animLvl val="lvl"/>
          <dgm:resizeHandles val="exact"/>
        </dgm:presLayoutVars>
      </dgm:prSet>
      <dgm:spPr/>
      <dgm:t>
        <a:bodyPr/>
        <a:lstStyle/>
        <a:p>
          <a:endParaRPr lang="de-DE"/>
        </a:p>
      </dgm:t>
    </dgm:pt>
    <dgm:pt modelId="{6EBFA419-B128-45C3-B1B6-9CE3DDA52946}" type="pres">
      <dgm:prSet presAssocID="{B9A5C020-AB46-4AE8-85FE-7DB0BCCB742A}" presName="parentLin" presStyleCnt="0"/>
      <dgm:spPr/>
    </dgm:pt>
    <dgm:pt modelId="{AC40F120-B7AB-4B50-BB60-CC4C42267F7D}" type="pres">
      <dgm:prSet presAssocID="{B9A5C020-AB46-4AE8-85FE-7DB0BCCB742A}" presName="parentLeftMargin" presStyleLbl="node1" presStyleIdx="0" presStyleCnt="2"/>
      <dgm:spPr/>
      <dgm:t>
        <a:bodyPr/>
        <a:lstStyle/>
        <a:p>
          <a:endParaRPr lang="de-DE"/>
        </a:p>
      </dgm:t>
    </dgm:pt>
    <dgm:pt modelId="{8C579D68-74A5-42E3-A4DC-32E4EC0A462C}" type="pres">
      <dgm:prSet presAssocID="{B9A5C020-AB46-4AE8-85FE-7DB0BCCB742A}" presName="parentText" presStyleLbl="node1" presStyleIdx="0" presStyleCnt="2">
        <dgm:presLayoutVars>
          <dgm:chMax val="0"/>
          <dgm:bulletEnabled val="1"/>
        </dgm:presLayoutVars>
      </dgm:prSet>
      <dgm:spPr/>
      <dgm:t>
        <a:bodyPr/>
        <a:lstStyle/>
        <a:p>
          <a:endParaRPr lang="de-DE"/>
        </a:p>
      </dgm:t>
    </dgm:pt>
    <dgm:pt modelId="{51617877-93ED-4370-8B47-FAB67D2E6CBE}" type="pres">
      <dgm:prSet presAssocID="{B9A5C020-AB46-4AE8-85FE-7DB0BCCB742A}" presName="negativeSpace" presStyleCnt="0"/>
      <dgm:spPr/>
    </dgm:pt>
    <dgm:pt modelId="{AEA0E4C9-A363-4170-A79D-D0DBF158A785}" type="pres">
      <dgm:prSet presAssocID="{B9A5C020-AB46-4AE8-85FE-7DB0BCCB742A}" presName="childText" presStyleLbl="conFgAcc1" presStyleIdx="0" presStyleCnt="2">
        <dgm:presLayoutVars>
          <dgm:bulletEnabled val="1"/>
        </dgm:presLayoutVars>
      </dgm:prSet>
      <dgm:spPr/>
      <dgm:t>
        <a:bodyPr/>
        <a:lstStyle/>
        <a:p>
          <a:endParaRPr lang="de-DE"/>
        </a:p>
      </dgm:t>
    </dgm:pt>
    <dgm:pt modelId="{11862826-8B87-40A5-8EC3-D1FAB8FFCBE8}" type="pres">
      <dgm:prSet presAssocID="{1F9FBFCA-5CCC-4325-B757-0FFBDBF85B91}" presName="spaceBetweenRectangles" presStyleCnt="0"/>
      <dgm:spPr/>
    </dgm:pt>
    <dgm:pt modelId="{02C21E77-682E-4BC3-92E9-9299937EF7E5}" type="pres">
      <dgm:prSet presAssocID="{94F81287-7EFC-4ECF-B5B9-A891ABAA0529}" presName="parentLin" presStyleCnt="0"/>
      <dgm:spPr/>
    </dgm:pt>
    <dgm:pt modelId="{581082B2-2585-4680-BCAB-B3D8E544D9E4}" type="pres">
      <dgm:prSet presAssocID="{94F81287-7EFC-4ECF-B5B9-A891ABAA0529}" presName="parentLeftMargin" presStyleLbl="node1" presStyleIdx="0" presStyleCnt="2"/>
      <dgm:spPr/>
      <dgm:t>
        <a:bodyPr/>
        <a:lstStyle/>
        <a:p>
          <a:endParaRPr lang="de-DE"/>
        </a:p>
      </dgm:t>
    </dgm:pt>
    <dgm:pt modelId="{2F97089A-F5AC-4932-BAC6-4BC79CA50D14}" type="pres">
      <dgm:prSet presAssocID="{94F81287-7EFC-4ECF-B5B9-A891ABAA0529}" presName="parentText" presStyleLbl="node1" presStyleIdx="1" presStyleCnt="2">
        <dgm:presLayoutVars>
          <dgm:chMax val="0"/>
          <dgm:bulletEnabled val="1"/>
        </dgm:presLayoutVars>
      </dgm:prSet>
      <dgm:spPr/>
      <dgm:t>
        <a:bodyPr/>
        <a:lstStyle/>
        <a:p>
          <a:endParaRPr lang="de-DE"/>
        </a:p>
      </dgm:t>
    </dgm:pt>
    <dgm:pt modelId="{0E51E589-5C19-4BDE-8573-FAEAF69246A4}" type="pres">
      <dgm:prSet presAssocID="{94F81287-7EFC-4ECF-B5B9-A891ABAA0529}" presName="negativeSpace" presStyleCnt="0"/>
      <dgm:spPr/>
    </dgm:pt>
    <dgm:pt modelId="{909CAB61-687E-4D8A-A5EE-2849B45D1910}" type="pres">
      <dgm:prSet presAssocID="{94F81287-7EFC-4ECF-B5B9-A891ABAA0529}" presName="childText" presStyleLbl="conFgAcc1" presStyleIdx="1" presStyleCnt="2">
        <dgm:presLayoutVars>
          <dgm:bulletEnabled val="1"/>
        </dgm:presLayoutVars>
      </dgm:prSet>
      <dgm:spPr/>
      <dgm:t>
        <a:bodyPr/>
        <a:lstStyle/>
        <a:p>
          <a:endParaRPr lang="de-DE"/>
        </a:p>
      </dgm:t>
    </dgm:pt>
  </dgm:ptLst>
  <dgm:cxnLst>
    <dgm:cxn modelId="{83C10E87-CF79-4104-BE57-DDC259C74FBE}" type="presOf" srcId="{4E8A8F8F-1B21-4995-97C6-3A5D4BE11F73}" destId="{FFA39BCB-A0E0-40D5-8D24-8952EAC1DC9B}" srcOrd="0" destOrd="0" presId="urn:microsoft.com/office/officeart/2005/8/layout/list1"/>
    <dgm:cxn modelId="{5E4509F2-E1F1-4718-8ACB-AA563254159A}" type="presOf" srcId="{CFF10DCB-FD9D-405A-9F00-FBC3AC73EEB2}" destId="{AEA0E4C9-A363-4170-A79D-D0DBF158A785}" srcOrd="0" destOrd="1" presId="urn:microsoft.com/office/officeart/2005/8/layout/list1"/>
    <dgm:cxn modelId="{E58DDF57-5950-4D0D-8149-0164DF5FCEE3}" srcId="{94F81287-7EFC-4ECF-B5B9-A891ABAA0529}" destId="{3C259816-EFC3-4EB0-AC88-1773E3092E27}" srcOrd="2" destOrd="0" parTransId="{FA03F22E-D876-4618-820B-BE68EBA355BB}" sibTransId="{5299288B-9A72-4645-BA71-7CD937252A90}"/>
    <dgm:cxn modelId="{6B2D4860-AD5B-46BF-B2EE-C915F4AC344B}" type="presOf" srcId="{B9A5C020-AB46-4AE8-85FE-7DB0BCCB742A}" destId="{AC40F120-B7AB-4B50-BB60-CC4C42267F7D}" srcOrd="0" destOrd="0" presId="urn:microsoft.com/office/officeart/2005/8/layout/list1"/>
    <dgm:cxn modelId="{6EB936D5-7438-4E48-A2A6-EC110D83F48B}" type="presOf" srcId="{3C259816-EFC3-4EB0-AC88-1773E3092E27}" destId="{909CAB61-687E-4D8A-A5EE-2849B45D1910}" srcOrd="0" destOrd="2" presId="urn:microsoft.com/office/officeart/2005/8/layout/list1"/>
    <dgm:cxn modelId="{FD80DFA2-638E-4FA3-ABEC-2071CD1E648F}" srcId="{94F81287-7EFC-4ECF-B5B9-A891ABAA0529}" destId="{9199AD98-1860-434B-A2F3-D0B161331E72}" srcOrd="0" destOrd="0" parTransId="{94CCA100-2EF5-4EF9-ADF5-22AA743B6A8D}" sibTransId="{1BEB20F4-746A-48EB-8632-945C9966665D}"/>
    <dgm:cxn modelId="{3C36DA99-5B7B-4271-9939-F0C94A2BC0D3}" srcId="{4E8A8F8F-1B21-4995-97C6-3A5D4BE11F73}" destId="{B9A5C020-AB46-4AE8-85FE-7DB0BCCB742A}" srcOrd="0" destOrd="0" parTransId="{B015B1FD-48CA-4930-ADD3-BFFEF0118C43}" sibTransId="{1F9FBFCA-5CCC-4325-B757-0FFBDBF85B91}"/>
    <dgm:cxn modelId="{AC8CFAA7-268C-4CB3-BAFF-C45A867FC312}" srcId="{4E8A8F8F-1B21-4995-97C6-3A5D4BE11F73}" destId="{94F81287-7EFC-4ECF-B5B9-A891ABAA0529}" srcOrd="1" destOrd="0" parTransId="{9EEAC0FA-841F-45CA-AF51-761FBBAEE0E7}" sibTransId="{D5A85763-6741-4AC1-A9CF-C130342456DF}"/>
    <dgm:cxn modelId="{6E76BA95-73C5-41B8-BCDD-D73A6A95AF4C}" srcId="{B9A5C020-AB46-4AE8-85FE-7DB0BCCB742A}" destId="{CFF10DCB-FD9D-405A-9F00-FBC3AC73EEB2}" srcOrd="1" destOrd="0" parTransId="{F689A6E2-71EE-4BA2-BFA2-4E6972929EBD}" sibTransId="{406F1AE0-F3F5-4D17-A979-14888839B49E}"/>
    <dgm:cxn modelId="{6D7089C8-8B2B-4DF0-9E26-E3FA35E3E45C}" type="presOf" srcId="{94F81287-7EFC-4ECF-B5B9-A891ABAA0529}" destId="{581082B2-2585-4680-BCAB-B3D8E544D9E4}" srcOrd="0" destOrd="0" presId="urn:microsoft.com/office/officeart/2005/8/layout/list1"/>
    <dgm:cxn modelId="{AC1736CF-ADA0-4D55-9392-1D0056FF7776}" type="presOf" srcId="{B9A5C020-AB46-4AE8-85FE-7DB0BCCB742A}" destId="{8C579D68-74A5-42E3-A4DC-32E4EC0A462C}" srcOrd="1" destOrd="0" presId="urn:microsoft.com/office/officeart/2005/8/layout/list1"/>
    <dgm:cxn modelId="{53438DE4-FE30-42BB-B885-8486C8E83432}" srcId="{94F81287-7EFC-4ECF-B5B9-A891ABAA0529}" destId="{A84C7229-2FB3-4A3B-ADFF-92A983714374}" srcOrd="1" destOrd="0" parTransId="{24E9DEBE-5A23-47DC-B30C-5951902F346F}" sibTransId="{CEBF317C-95B3-4B85-9100-FF0208803127}"/>
    <dgm:cxn modelId="{FA9B414F-894B-4EBF-B6B7-0494D30494AE}" type="presOf" srcId="{94F81287-7EFC-4ECF-B5B9-A891ABAA0529}" destId="{2F97089A-F5AC-4932-BAC6-4BC79CA50D14}" srcOrd="1" destOrd="0" presId="urn:microsoft.com/office/officeart/2005/8/layout/list1"/>
    <dgm:cxn modelId="{A9650B8F-01F2-4A66-BE1E-BC76F3758D59}" type="presOf" srcId="{EA0116D6-45F1-4300-88D5-44C8954E9B4A}" destId="{AEA0E4C9-A363-4170-A79D-D0DBF158A785}" srcOrd="0" destOrd="0" presId="urn:microsoft.com/office/officeart/2005/8/layout/list1"/>
    <dgm:cxn modelId="{16AEEECE-234A-4630-AE2E-B0C4199730F0}" srcId="{B9A5C020-AB46-4AE8-85FE-7DB0BCCB742A}" destId="{EA0116D6-45F1-4300-88D5-44C8954E9B4A}" srcOrd="0" destOrd="0" parTransId="{1EF72A1E-44C2-4117-B8D3-1DC2EA898F3F}" sibTransId="{5E46F2D8-E40D-4D80-939C-415D2CF01E60}"/>
    <dgm:cxn modelId="{ED373389-0FB1-45C2-A7DD-84238BB6E313}" type="presOf" srcId="{9199AD98-1860-434B-A2F3-D0B161331E72}" destId="{909CAB61-687E-4D8A-A5EE-2849B45D1910}" srcOrd="0" destOrd="0" presId="urn:microsoft.com/office/officeart/2005/8/layout/list1"/>
    <dgm:cxn modelId="{C75603B1-8A29-44DB-BD92-BA304ECE2E0B}" type="presOf" srcId="{A84C7229-2FB3-4A3B-ADFF-92A983714374}" destId="{909CAB61-687E-4D8A-A5EE-2849B45D1910}" srcOrd="0" destOrd="1" presId="urn:microsoft.com/office/officeart/2005/8/layout/list1"/>
    <dgm:cxn modelId="{2E8676E3-D60D-404B-B7A7-37404A1B405D}" type="presParOf" srcId="{FFA39BCB-A0E0-40D5-8D24-8952EAC1DC9B}" destId="{6EBFA419-B128-45C3-B1B6-9CE3DDA52946}" srcOrd="0" destOrd="0" presId="urn:microsoft.com/office/officeart/2005/8/layout/list1"/>
    <dgm:cxn modelId="{73767900-5366-40F4-B5BC-5C6C210AC868}" type="presParOf" srcId="{6EBFA419-B128-45C3-B1B6-9CE3DDA52946}" destId="{AC40F120-B7AB-4B50-BB60-CC4C42267F7D}" srcOrd="0" destOrd="0" presId="urn:microsoft.com/office/officeart/2005/8/layout/list1"/>
    <dgm:cxn modelId="{5789C171-8939-4825-A5E6-66A63AF78E87}" type="presParOf" srcId="{6EBFA419-B128-45C3-B1B6-9CE3DDA52946}" destId="{8C579D68-74A5-42E3-A4DC-32E4EC0A462C}" srcOrd="1" destOrd="0" presId="urn:microsoft.com/office/officeart/2005/8/layout/list1"/>
    <dgm:cxn modelId="{29561435-A7E0-421C-ACB6-8773CFA33C49}" type="presParOf" srcId="{FFA39BCB-A0E0-40D5-8D24-8952EAC1DC9B}" destId="{51617877-93ED-4370-8B47-FAB67D2E6CBE}" srcOrd="1" destOrd="0" presId="urn:microsoft.com/office/officeart/2005/8/layout/list1"/>
    <dgm:cxn modelId="{A17A07F4-4D18-4A1D-A3C5-9A41AF350670}" type="presParOf" srcId="{FFA39BCB-A0E0-40D5-8D24-8952EAC1DC9B}" destId="{AEA0E4C9-A363-4170-A79D-D0DBF158A785}" srcOrd="2" destOrd="0" presId="urn:microsoft.com/office/officeart/2005/8/layout/list1"/>
    <dgm:cxn modelId="{813B2F82-2030-4220-9EDC-1ACAE8779DE1}" type="presParOf" srcId="{FFA39BCB-A0E0-40D5-8D24-8952EAC1DC9B}" destId="{11862826-8B87-40A5-8EC3-D1FAB8FFCBE8}" srcOrd="3" destOrd="0" presId="urn:microsoft.com/office/officeart/2005/8/layout/list1"/>
    <dgm:cxn modelId="{FDD08FAD-59E5-4BA0-BB4F-A13E38D8FCD1}" type="presParOf" srcId="{FFA39BCB-A0E0-40D5-8D24-8952EAC1DC9B}" destId="{02C21E77-682E-4BC3-92E9-9299937EF7E5}" srcOrd="4" destOrd="0" presId="urn:microsoft.com/office/officeart/2005/8/layout/list1"/>
    <dgm:cxn modelId="{4F48797A-6BE7-4AAE-807D-E53E33CD2789}" type="presParOf" srcId="{02C21E77-682E-4BC3-92E9-9299937EF7E5}" destId="{581082B2-2585-4680-BCAB-B3D8E544D9E4}" srcOrd="0" destOrd="0" presId="urn:microsoft.com/office/officeart/2005/8/layout/list1"/>
    <dgm:cxn modelId="{EE0EE239-3599-4FE4-9FB5-91E86BFE4E7E}" type="presParOf" srcId="{02C21E77-682E-4BC3-92E9-9299937EF7E5}" destId="{2F97089A-F5AC-4932-BAC6-4BC79CA50D14}" srcOrd="1" destOrd="0" presId="urn:microsoft.com/office/officeart/2005/8/layout/list1"/>
    <dgm:cxn modelId="{7F199BC1-62D9-4666-8A57-4744BB2D1798}" type="presParOf" srcId="{FFA39BCB-A0E0-40D5-8D24-8952EAC1DC9B}" destId="{0E51E589-5C19-4BDE-8573-FAEAF69246A4}" srcOrd="5" destOrd="0" presId="urn:microsoft.com/office/officeart/2005/8/layout/list1"/>
    <dgm:cxn modelId="{0DC53403-0316-4131-B56D-21C6B5EDCD8D}" type="presParOf" srcId="{FFA39BCB-A0E0-40D5-8D24-8952EAC1DC9B}" destId="{909CAB61-687E-4D8A-A5EE-2849B45D1910}" srcOrd="6"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EA72B5A-847C-44B2-A9E9-9D564C78D971}"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C406668F-9171-4613-84DC-AB628D4A8BBB}">
      <dgm:prSet phldrT="[Text]" custT="1"/>
      <dgm:spPr>
        <a:solidFill>
          <a:srgbClr val="FFC000"/>
        </a:solidFill>
      </dgm:spPr>
      <dgm:t>
        <a:bodyPr/>
        <a:lstStyle/>
        <a:p>
          <a:r>
            <a:rPr lang="de-DE" sz="1800" dirty="0" smtClean="0"/>
            <a:t>Expertengremium</a:t>
          </a:r>
        </a:p>
      </dgm:t>
    </dgm:pt>
    <dgm:pt modelId="{7EC219C8-3E79-4498-91F6-AE34C5A0AAB4}" type="parTrans" cxnId="{A3634A14-6861-4D0B-B025-DC63215B0F4D}">
      <dgm:prSet/>
      <dgm:spPr/>
      <dgm:t>
        <a:bodyPr/>
        <a:lstStyle/>
        <a:p>
          <a:endParaRPr lang="de-DE"/>
        </a:p>
      </dgm:t>
    </dgm:pt>
    <dgm:pt modelId="{080C6AC9-5291-4B5F-9A2E-B8D01887ADC2}" type="sibTrans" cxnId="{A3634A14-6861-4D0B-B025-DC63215B0F4D}">
      <dgm:prSet/>
      <dgm:spPr/>
      <dgm:t>
        <a:bodyPr/>
        <a:lstStyle/>
        <a:p>
          <a:endParaRPr lang="de-DE"/>
        </a:p>
      </dgm:t>
    </dgm:pt>
    <dgm:pt modelId="{FB9B50B8-F626-42A9-8BD5-8210F4512F75}">
      <dgm:prSet phldrT="[Text]" custT="1"/>
      <dgm:spPr>
        <a:solidFill>
          <a:srgbClr val="00B050"/>
        </a:solidFill>
      </dgm:spPr>
      <dgm:t>
        <a:bodyPr/>
        <a:lstStyle/>
        <a:p>
          <a:r>
            <a:rPr lang="de-DE" sz="1800" dirty="0" smtClean="0"/>
            <a:t>Fragebogenentwurf</a:t>
          </a:r>
          <a:endParaRPr lang="de-DE" sz="1200" dirty="0" smtClean="0"/>
        </a:p>
      </dgm:t>
    </dgm:pt>
    <dgm:pt modelId="{94D2DCE5-3719-4DCF-AB42-F168FB88FA5D}" type="parTrans" cxnId="{762F8347-57D4-4790-837B-B253DA437470}">
      <dgm:prSet/>
      <dgm:spPr/>
      <dgm:t>
        <a:bodyPr/>
        <a:lstStyle/>
        <a:p>
          <a:endParaRPr lang="de-DE"/>
        </a:p>
      </dgm:t>
    </dgm:pt>
    <dgm:pt modelId="{2C4366A4-4712-4237-A6DF-97EC285F360A}" type="sibTrans" cxnId="{762F8347-57D4-4790-837B-B253DA437470}">
      <dgm:prSet/>
      <dgm:spPr/>
      <dgm:t>
        <a:bodyPr/>
        <a:lstStyle/>
        <a:p>
          <a:endParaRPr lang="de-DE"/>
        </a:p>
      </dgm:t>
    </dgm:pt>
    <dgm:pt modelId="{623C42D1-5096-4FD5-B115-D11BA029FC0C}">
      <dgm:prSet phldrT="[Text]" custT="1"/>
      <dgm:spPr>
        <a:solidFill>
          <a:srgbClr val="00B0F0"/>
        </a:solidFill>
      </dgm:spPr>
      <dgm:t>
        <a:bodyPr/>
        <a:lstStyle/>
        <a:p>
          <a:r>
            <a:rPr lang="de-DE" sz="1800" dirty="0" smtClean="0"/>
            <a:t>Fragebogenoptimierung</a:t>
          </a:r>
        </a:p>
        <a:p>
          <a:r>
            <a:rPr lang="de-DE" sz="1600" dirty="0" smtClean="0">
              <a:sym typeface="Wingdings" panose="05000000000000000000" pitchFamily="2" charset="2"/>
            </a:rPr>
            <a:t> </a:t>
          </a:r>
          <a:r>
            <a:rPr lang="de-DE" sz="1400" dirty="0" smtClean="0"/>
            <a:t>Kognitiver Pretest, </a:t>
          </a:r>
          <a:r>
            <a:rPr lang="de-DE" sz="1400" dirty="0" err="1" smtClean="0"/>
            <a:t>Standardpretest</a:t>
          </a:r>
          <a:endParaRPr lang="de-DE" sz="1600" dirty="0" smtClean="0"/>
        </a:p>
      </dgm:t>
    </dgm:pt>
    <dgm:pt modelId="{DCEA3A7D-CD8D-4914-BA75-9851BC4E7A14}" type="parTrans" cxnId="{EAC66E8F-242F-41D4-8CED-3D30B3D54705}">
      <dgm:prSet/>
      <dgm:spPr/>
      <dgm:t>
        <a:bodyPr/>
        <a:lstStyle/>
        <a:p>
          <a:endParaRPr lang="de-DE"/>
        </a:p>
      </dgm:t>
    </dgm:pt>
    <dgm:pt modelId="{B557F293-130F-47F2-A6DA-D7CB4538A1FF}" type="sibTrans" cxnId="{EAC66E8F-242F-41D4-8CED-3D30B3D54705}">
      <dgm:prSet/>
      <dgm:spPr/>
      <dgm:t>
        <a:bodyPr/>
        <a:lstStyle/>
        <a:p>
          <a:endParaRPr lang="de-DE"/>
        </a:p>
      </dgm:t>
    </dgm:pt>
    <dgm:pt modelId="{31DB6203-C8FD-4426-B021-4E2DDE5A8A78}">
      <dgm:prSet phldrT="[Text]" custT="1"/>
      <dgm:spPr>
        <a:solidFill>
          <a:srgbClr val="FF0000"/>
        </a:solidFill>
      </dgm:spPr>
      <dgm:t>
        <a:bodyPr/>
        <a:lstStyle/>
        <a:p>
          <a:r>
            <a:rPr lang="de-DE" sz="1800" dirty="0" smtClean="0"/>
            <a:t>Explorative Phase zur </a:t>
          </a:r>
          <a:r>
            <a:rPr lang="de-DE" sz="1800" dirty="0" err="1" smtClean="0"/>
            <a:t>Itemgenerierung</a:t>
          </a:r>
          <a:endParaRPr lang="de-DE" sz="1800" dirty="0" smtClean="0"/>
        </a:p>
        <a:p>
          <a:r>
            <a:rPr lang="de-DE" sz="1200" dirty="0" smtClean="0">
              <a:sym typeface="Wingdings" panose="05000000000000000000" pitchFamily="2" charset="2"/>
            </a:rPr>
            <a:t> </a:t>
          </a:r>
          <a:r>
            <a:rPr lang="de-DE" sz="1400" dirty="0" smtClean="0"/>
            <a:t>Literaturreche und –</a:t>
          </a:r>
          <a:r>
            <a:rPr lang="de-DE" sz="1400" dirty="0" err="1" smtClean="0"/>
            <a:t>analyse</a:t>
          </a:r>
          <a:r>
            <a:rPr lang="de-DE" sz="1400" dirty="0" smtClean="0"/>
            <a:t>, Fokusgruppe, Interviews</a:t>
          </a:r>
          <a:endParaRPr lang="de-DE" sz="1800" dirty="0"/>
        </a:p>
      </dgm:t>
    </dgm:pt>
    <dgm:pt modelId="{5B0DBE75-7688-469D-9181-5B9756D8B371}" type="parTrans" cxnId="{D634D5E6-6809-42B6-BA4F-16448DBC52CF}">
      <dgm:prSet/>
      <dgm:spPr/>
      <dgm:t>
        <a:bodyPr/>
        <a:lstStyle/>
        <a:p>
          <a:endParaRPr lang="de-DE"/>
        </a:p>
      </dgm:t>
    </dgm:pt>
    <dgm:pt modelId="{AE337DD5-BF33-4025-A67C-AB612DE6B075}" type="sibTrans" cxnId="{D634D5E6-6809-42B6-BA4F-16448DBC52CF}">
      <dgm:prSet/>
      <dgm:spPr/>
      <dgm:t>
        <a:bodyPr/>
        <a:lstStyle/>
        <a:p>
          <a:endParaRPr lang="de-DE"/>
        </a:p>
      </dgm:t>
    </dgm:pt>
    <dgm:pt modelId="{E7BF3DA2-85FF-4677-892A-5CB98481C25E}">
      <dgm:prSet phldrT="[Text]" custT="1"/>
      <dgm:spPr>
        <a:solidFill>
          <a:srgbClr val="92D050"/>
        </a:solidFill>
      </dgm:spPr>
      <dgm:t>
        <a:bodyPr/>
        <a:lstStyle/>
        <a:p>
          <a:r>
            <a:rPr lang="de-DE" sz="1800" dirty="0" smtClean="0"/>
            <a:t>Validierter Fragebogen</a:t>
          </a:r>
        </a:p>
      </dgm:t>
    </dgm:pt>
    <dgm:pt modelId="{A2683B8B-EB6B-44E2-AE40-4FBF0790311A}" type="parTrans" cxnId="{8A555B9C-7758-48D3-A5AF-621A8BF4D24A}">
      <dgm:prSet/>
      <dgm:spPr/>
      <dgm:t>
        <a:bodyPr/>
        <a:lstStyle/>
        <a:p>
          <a:endParaRPr lang="de-DE"/>
        </a:p>
      </dgm:t>
    </dgm:pt>
    <dgm:pt modelId="{F92825C1-929C-48FE-81AE-E564CF9C40DC}" type="sibTrans" cxnId="{8A555B9C-7758-48D3-A5AF-621A8BF4D24A}">
      <dgm:prSet/>
      <dgm:spPr/>
      <dgm:t>
        <a:bodyPr/>
        <a:lstStyle/>
        <a:p>
          <a:endParaRPr lang="de-DE"/>
        </a:p>
      </dgm:t>
    </dgm:pt>
    <dgm:pt modelId="{FF7E9A30-57F4-4904-BB3A-E243B94262E9}" type="pres">
      <dgm:prSet presAssocID="{5EA72B5A-847C-44B2-A9E9-9D564C78D971}" presName="Name0" presStyleCnt="0">
        <dgm:presLayoutVars>
          <dgm:chMax val="7"/>
          <dgm:chPref val="7"/>
          <dgm:dir/>
        </dgm:presLayoutVars>
      </dgm:prSet>
      <dgm:spPr/>
      <dgm:t>
        <a:bodyPr/>
        <a:lstStyle/>
        <a:p>
          <a:endParaRPr lang="de-DE"/>
        </a:p>
      </dgm:t>
    </dgm:pt>
    <dgm:pt modelId="{011DC0BF-7B64-4DC7-9521-953D758F5BE6}" type="pres">
      <dgm:prSet presAssocID="{5EA72B5A-847C-44B2-A9E9-9D564C78D971}" presName="Name1" presStyleCnt="0"/>
      <dgm:spPr/>
    </dgm:pt>
    <dgm:pt modelId="{1905CF3F-243C-43A7-BDD1-119B27DB24B5}" type="pres">
      <dgm:prSet presAssocID="{5EA72B5A-847C-44B2-A9E9-9D564C78D971}" presName="cycle" presStyleCnt="0"/>
      <dgm:spPr/>
    </dgm:pt>
    <dgm:pt modelId="{8C99759B-F446-4BF3-B606-A29CC681D03C}" type="pres">
      <dgm:prSet presAssocID="{5EA72B5A-847C-44B2-A9E9-9D564C78D971}" presName="srcNode" presStyleLbl="node1" presStyleIdx="0" presStyleCnt="5"/>
      <dgm:spPr/>
    </dgm:pt>
    <dgm:pt modelId="{522D8575-E216-4A48-8257-0C73195DDE13}" type="pres">
      <dgm:prSet presAssocID="{5EA72B5A-847C-44B2-A9E9-9D564C78D971}" presName="conn" presStyleLbl="parChTrans1D2" presStyleIdx="0" presStyleCnt="1"/>
      <dgm:spPr/>
      <dgm:t>
        <a:bodyPr/>
        <a:lstStyle/>
        <a:p>
          <a:endParaRPr lang="de-DE"/>
        </a:p>
      </dgm:t>
    </dgm:pt>
    <dgm:pt modelId="{98F72F7A-2E23-4175-9D4B-05A7760EF40C}" type="pres">
      <dgm:prSet presAssocID="{5EA72B5A-847C-44B2-A9E9-9D564C78D971}" presName="extraNode" presStyleLbl="node1" presStyleIdx="0" presStyleCnt="5"/>
      <dgm:spPr/>
    </dgm:pt>
    <dgm:pt modelId="{3A8D70D3-CA8A-485D-B21A-0503EB8B44D7}" type="pres">
      <dgm:prSet presAssocID="{5EA72B5A-847C-44B2-A9E9-9D564C78D971}" presName="dstNode" presStyleLbl="node1" presStyleIdx="0" presStyleCnt="5"/>
      <dgm:spPr/>
    </dgm:pt>
    <dgm:pt modelId="{CD3D894F-A232-4AEF-B704-F2ED6E81EB3C}" type="pres">
      <dgm:prSet presAssocID="{31DB6203-C8FD-4426-B021-4E2DDE5A8A78}" presName="text_1" presStyleLbl="node1" presStyleIdx="0" presStyleCnt="5" custScaleY="127443">
        <dgm:presLayoutVars>
          <dgm:bulletEnabled val="1"/>
        </dgm:presLayoutVars>
      </dgm:prSet>
      <dgm:spPr/>
      <dgm:t>
        <a:bodyPr/>
        <a:lstStyle/>
        <a:p>
          <a:endParaRPr lang="de-DE"/>
        </a:p>
      </dgm:t>
    </dgm:pt>
    <dgm:pt modelId="{B3336C55-597D-42A7-BA2E-0B7D0A597472}" type="pres">
      <dgm:prSet presAssocID="{31DB6203-C8FD-4426-B021-4E2DDE5A8A78}" presName="accent_1" presStyleCnt="0"/>
      <dgm:spPr/>
    </dgm:pt>
    <dgm:pt modelId="{9C569B59-310B-4E20-A769-097A8DCA644D}" type="pres">
      <dgm:prSet presAssocID="{31DB6203-C8FD-4426-B021-4E2DDE5A8A78}" presName="accentRepeatNode" presStyleLbl="solidFgAcc1" presStyleIdx="0" presStyleCnt="5"/>
      <dgm:spPr/>
    </dgm:pt>
    <dgm:pt modelId="{4915CEBE-49AB-43EE-9704-D479459CEBFF}" type="pres">
      <dgm:prSet presAssocID="{C406668F-9171-4613-84DC-AB628D4A8BBB}" presName="text_2" presStyleLbl="node1" presStyleIdx="1" presStyleCnt="5">
        <dgm:presLayoutVars>
          <dgm:bulletEnabled val="1"/>
        </dgm:presLayoutVars>
      </dgm:prSet>
      <dgm:spPr/>
      <dgm:t>
        <a:bodyPr/>
        <a:lstStyle/>
        <a:p>
          <a:endParaRPr lang="de-DE"/>
        </a:p>
      </dgm:t>
    </dgm:pt>
    <dgm:pt modelId="{1EEBF46F-2C31-446A-82CF-63D0E87DF4DD}" type="pres">
      <dgm:prSet presAssocID="{C406668F-9171-4613-84DC-AB628D4A8BBB}" presName="accent_2" presStyleCnt="0"/>
      <dgm:spPr/>
    </dgm:pt>
    <dgm:pt modelId="{62EA762B-716A-4F95-AFFB-DDF4B0ED0103}" type="pres">
      <dgm:prSet presAssocID="{C406668F-9171-4613-84DC-AB628D4A8BBB}" presName="accentRepeatNode" presStyleLbl="solidFgAcc1" presStyleIdx="1" presStyleCnt="5"/>
      <dgm:spPr/>
    </dgm:pt>
    <dgm:pt modelId="{F8505D03-C4FE-49B5-97FE-5F266C40DA42}" type="pres">
      <dgm:prSet presAssocID="{FB9B50B8-F626-42A9-8BD5-8210F4512F75}" presName="text_3" presStyleLbl="node1" presStyleIdx="2" presStyleCnt="5" custLinFactNeighborX="662" custLinFactNeighborY="-7412">
        <dgm:presLayoutVars>
          <dgm:bulletEnabled val="1"/>
        </dgm:presLayoutVars>
      </dgm:prSet>
      <dgm:spPr/>
      <dgm:t>
        <a:bodyPr/>
        <a:lstStyle/>
        <a:p>
          <a:endParaRPr lang="de-DE"/>
        </a:p>
      </dgm:t>
    </dgm:pt>
    <dgm:pt modelId="{521293D9-0C9B-4264-8963-E6EFC7D409AC}" type="pres">
      <dgm:prSet presAssocID="{FB9B50B8-F626-42A9-8BD5-8210F4512F75}" presName="accent_3" presStyleCnt="0"/>
      <dgm:spPr/>
    </dgm:pt>
    <dgm:pt modelId="{A36A726B-9A9A-4FE3-9F1D-73A97BC26BA1}" type="pres">
      <dgm:prSet presAssocID="{FB9B50B8-F626-42A9-8BD5-8210F4512F75}" presName="accentRepeatNode" presStyleLbl="solidFgAcc1" presStyleIdx="2" presStyleCnt="5"/>
      <dgm:spPr/>
    </dgm:pt>
    <dgm:pt modelId="{6B499523-51DE-41FE-B443-3885572A2662}" type="pres">
      <dgm:prSet presAssocID="{623C42D1-5096-4FD5-B115-D11BA029FC0C}" presName="text_4" presStyleLbl="node1" presStyleIdx="3" presStyleCnt="5" custScaleY="114265">
        <dgm:presLayoutVars>
          <dgm:bulletEnabled val="1"/>
        </dgm:presLayoutVars>
      </dgm:prSet>
      <dgm:spPr/>
      <dgm:t>
        <a:bodyPr/>
        <a:lstStyle/>
        <a:p>
          <a:endParaRPr lang="de-DE"/>
        </a:p>
      </dgm:t>
    </dgm:pt>
    <dgm:pt modelId="{9B224AE3-B182-4666-A771-F9D36594C33F}" type="pres">
      <dgm:prSet presAssocID="{623C42D1-5096-4FD5-B115-D11BA029FC0C}" presName="accent_4" presStyleCnt="0"/>
      <dgm:spPr/>
    </dgm:pt>
    <dgm:pt modelId="{BA6AAA0F-B6C0-4A63-AB2C-4A61029AFEBA}" type="pres">
      <dgm:prSet presAssocID="{623C42D1-5096-4FD5-B115-D11BA029FC0C}" presName="accentRepeatNode" presStyleLbl="solidFgAcc1" presStyleIdx="3" presStyleCnt="5"/>
      <dgm:spPr/>
    </dgm:pt>
    <dgm:pt modelId="{056A78F2-EDA2-4451-8F69-B0B60E05A7DC}" type="pres">
      <dgm:prSet presAssocID="{E7BF3DA2-85FF-4677-892A-5CB98481C25E}" presName="text_5" presStyleLbl="node1" presStyleIdx="4" presStyleCnt="5">
        <dgm:presLayoutVars>
          <dgm:bulletEnabled val="1"/>
        </dgm:presLayoutVars>
      </dgm:prSet>
      <dgm:spPr/>
      <dgm:t>
        <a:bodyPr/>
        <a:lstStyle/>
        <a:p>
          <a:endParaRPr lang="de-DE"/>
        </a:p>
      </dgm:t>
    </dgm:pt>
    <dgm:pt modelId="{64AFB51C-738A-40F1-8B2F-FFD005B3645A}" type="pres">
      <dgm:prSet presAssocID="{E7BF3DA2-85FF-4677-892A-5CB98481C25E}" presName="accent_5" presStyleCnt="0"/>
      <dgm:spPr/>
    </dgm:pt>
    <dgm:pt modelId="{86A4D718-A7F5-4ADA-B9B2-C8A1C4632AFB}" type="pres">
      <dgm:prSet presAssocID="{E7BF3DA2-85FF-4677-892A-5CB98481C25E}" presName="accentRepeatNode" presStyleLbl="solidFgAcc1" presStyleIdx="4" presStyleCnt="5"/>
      <dgm:spPr/>
    </dgm:pt>
  </dgm:ptLst>
  <dgm:cxnLst>
    <dgm:cxn modelId="{EAC66E8F-242F-41D4-8CED-3D30B3D54705}" srcId="{5EA72B5A-847C-44B2-A9E9-9D564C78D971}" destId="{623C42D1-5096-4FD5-B115-D11BA029FC0C}" srcOrd="3" destOrd="0" parTransId="{DCEA3A7D-CD8D-4914-BA75-9851BC4E7A14}" sibTransId="{B557F293-130F-47F2-A6DA-D7CB4538A1FF}"/>
    <dgm:cxn modelId="{005F275B-58D9-4279-8ADE-721AF15F1B83}" type="presOf" srcId="{AE337DD5-BF33-4025-A67C-AB612DE6B075}" destId="{522D8575-E216-4A48-8257-0C73195DDE13}" srcOrd="0" destOrd="0" presId="urn:microsoft.com/office/officeart/2008/layout/VerticalCurvedList"/>
    <dgm:cxn modelId="{9BD8B009-63C8-461E-8A64-833E40F35A98}" type="presOf" srcId="{E7BF3DA2-85FF-4677-892A-5CB98481C25E}" destId="{056A78F2-EDA2-4451-8F69-B0B60E05A7DC}" srcOrd="0" destOrd="0" presId="urn:microsoft.com/office/officeart/2008/layout/VerticalCurvedList"/>
    <dgm:cxn modelId="{8CDAE19A-79C2-4C74-BB44-C301A71E024E}" type="presOf" srcId="{C406668F-9171-4613-84DC-AB628D4A8BBB}" destId="{4915CEBE-49AB-43EE-9704-D479459CEBFF}" srcOrd="0" destOrd="0" presId="urn:microsoft.com/office/officeart/2008/layout/VerticalCurvedList"/>
    <dgm:cxn modelId="{D634D5E6-6809-42B6-BA4F-16448DBC52CF}" srcId="{5EA72B5A-847C-44B2-A9E9-9D564C78D971}" destId="{31DB6203-C8FD-4426-B021-4E2DDE5A8A78}" srcOrd="0" destOrd="0" parTransId="{5B0DBE75-7688-469D-9181-5B9756D8B371}" sibTransId="{AE337DD5-BF33-4025-A67C-AB612DE6B075}"/>
    <dgm:cxn modelId="{2AEAB908-F224-4C97-9B6E-68577FC71B8F}" type="presOf" srcId="{FB9B50B8-F626-42A9-8BD5-8210F4512F75}" destId="{F8505D03-C4FE-49B5-97FE-5F266C40DA42}" srcOrd="0" destOrd="0" presId="urn:microsoft.com/office/officeart/2008/layout/VerticalCurvedList"/>
    <dgm:cxn modelId="{8A555B9C-7758-48D3-A5AF-621A8BF4D24A}" srcId="{5EA72B5A-847C-44B2-A9E9-9D564C78D971}" destId="{E7BF3DA2-85FF-4677-892A-5CB98481C25E}" srcOrd="4" destOrd="0" parTransId="{A2683B8B-EB6B-44E2-AE40-4FBF0790311A}" sibTransId="{F92825C1-929C-48FE-81AE-E564CF9C40DC}"/>
    <dgm:cxn modelId="{4E13E124-9011-4484-85A0-FA60D0D9BF14}" type="presOf" srcId="{623C42D1-5096-4FD5-B115-D11BA029FC0C}" destId="{6B499523-51DE-41FE-B443-3885572A2662}" srcOrd="0" destOrd="0" presId="urn:microsoft.com/office/officeart/2008/layout/VerticalCurvedList"/>
    <dgm:cxn modelId="{DBE794A2-D320-4B50-8B1E-2DE3CDC9DE15}" type="presOf" srcId="{31DB6203-C8FD-4426-B021-4E2DDE5A8A78}" destId="{CD3D894F-A232-4AEF-B704-F2ED6E81EB3C}" srcOrd="0" destOrd="0" presId="urn:microsoft.com/office/officeart/2008/layout/VerticalCurvedList"/>
    <dgm:cxn modelId="{C7901059-E7FF-4713-9DC6-475DB9DAB968}" type="presOf" srcId="{5EA72B5A-847C-44B2-A9E9-9D564C78D971}" destId="{FF7E9A30-57F4-4904-BB3A-E243B94262E9}" srcOrd="0" destOrd="0" presId="urn:microsoft.com/office/officeart/2008/layout/VerticalCurvedList"/>
    <dgm:cxn modelId="{A3634A14-6861-4D0B-B025-DC63215B0F4D}" srcId="{5EA72B5A-847C-44B2-A9E9-9D564C78D971}" destId="{C406668F-9171-4613-84DC-AB628D4A8BBB}" srcOrd="1" destOrd="0" parTransId="{7EC219C8-3E79-4498-91F6-AE34C5A0AAB4}" sibTransId="{080C6AC9-5291-4B5F-9A2E-B8D01887ADC2}"/>
    <dgm:cxn modelId="{762F8347-57D4-4790-837B-B253DA437470}" srcId="{5EA72B5A-847C-44B2-A9E9-9D564C78D971}" destId="{FB9B50B8-F626-42A9-8BD5-8210F4512F75}" srcOrd="2" destOrd="0" parTransId="{94D2DCE5-3719-4DCF-AB42-F168FB88FA5D}" sibTransId="{2C4366A4-4712-4237-A6DF-97EC285F360A}"/>
    <dgm:cxn modelId="{2F5866A8-543E-4065-A5BF-7CEA69820EB9}" type="presParOf" srcId="{FF7E9A30-57F4-4904-BB3A-E243B94262E9}" destId="{011DC0BF-7B64-4DC7-9521-953D758F5BE6}" srcOrd="0" destOrd="0" presId="urn:microsoft.com/office/officeart/2008/layout/VerticalCurvedList"/>
    <dgm:cxn modelId="{B7987A9B-7770-49A4-8AEA-03DE7F38E123}" type="presParOf" srcId="{011DC0BF-7B64-4DC7-9521-953D758F5BE6}" destId="{1905CF3F-243C-43A7-BDD1-119B27DB24B5}" srcOrd="0" destOrd="0" presId="urn:microsoft.com/office/officeart/2008/layout/VerticalCurvedList"/>
    <dgm:cxn modelId="{D37AB1FA-0F10-4307-B095-DBE3A53D2EF0}" type="presParOf" srcId="{1905CF3F-243C-43A7-BDD1-119B27DB24B5}" destId="{8C99759B-F446-4BF3-B606-A29CC681D03C}" srcOrd="0" destOrd="0" presId="urn:microsoft.com/office/officeart/2008/layout/VerticalCurvedList"/>
    <dgm:cxn modelId="{B290A8D3-49F0-4515-B6D1-3E5903916102}" type="presParOf" srcId="{1905CF3F-243C-43A7-BDD1-119B27DB24B5}" destId="{522D8575-E216-4A48-8257-0C73195DDE13}" srcOrd="1" destOrd="0" presId="urn:microsoft.com/office/officeart/2008/layout/VerticalCurvedList"/>
    <dgm:cxn modelId="{417FE577-9472-4D57-8E83-801A71A5B583}" type="presParOf" srcId="{1905CF3F-243C-43A7-BDD1-119B27DB24B5}" destId="{98F72F7A-2E23-4175-9D4B-05A7760EF40C}" srcOrd="2" destOrd="0" presId="urn:microsoft.com/office/officeart/2008/layout/VerticalCurvedList"/>
    <dgm:cxn modelId="{48044DAC-1B36-47A9-B0F0-EB46693664F7}" type="presParOf" srcId="{1905CF3F-243C-43A7-BDD1-119B27DB24B5}" destId="{3A8D70D3-CA8A-485D-B21A-0503EB8B44D7}" srcOrd="3" destOrd="0" presId="urn:microsoft.com/office/officeart/2008/layout/VerticalCurvedList"/>
    <dgm:cxn modelId="{DC109779-610D-490A-AEC1-7AF228627C94}" type="presParOf" srcId="{011DC0BF-7B64-4DC7-9521-953D758F5BE6}" destId="{CD3D894F-A232-4AEF-B704-F2ED6E81EB3C}" srcOrd="1" destOrd="0" presId="urn:microsoft.com/office/officeart/2008/layout/VerticalCurvedList"/>
    <dgm:cxn modelId="{EA1C5DBA-BE99-4009-B6AF-A6767FCB63C6}" type="presParOf" srcId="{011DC0BF-7B64-4DC7-9521-953D758F5BE6}" destId="{B3336C55-597D-42A7-BA2E-0B7D0A597472}" srcOrd="2" destOrd="0" presId="urn:microsoft.com/office/officeart/2008/layout/VerticalCurvedList"/>
    <dgm:cxn modelId="{CF97058B-AF04-4819-A4F9-2C41F5A65044}" type="presParOf" srcId="{B3336C55-597D-42A7-BA2E-0B7D0A597472}" destId="{9C569B59-310B-4E20-A769-097A8DCA644D}" srcOrd="0" destOrd="0" presId="urn:microsoft.com/office/officeart/2008/layout/VerticalCurvedList"/>
    <dgm:cxn modelId="{6CFF8C61-0D2A-43E7-BC35-816F2477F93F}" type="presParOf" srcId="{011DC0BF-7B64-4DC7-9521-953D758F5BE6}" destId="{4915CEBE-49AB-43EE-9704-D479459CEBFF}" srcOrd="3" destOrd="0" presId="urn:microsoft.com/office/officeart/2008/layout/VerticalCurvedList"/>
    <dgm:cxn modelId="{76AEB9B1-6FDE-4856-ADCC-CFAC370ED380}" type="presParOf" srcId="{011DC0BF-7B64-4DC7-9521-953D758F5BE6}" destId="{1EEBF46F-2C31-446A-82CF-63D0E87DF4DD}" srcOrd="4" destOrd="0" presId="urn:microsoft.com/office/officeart/2008/layout/VerticalCurvedList"/>
    <dgm:cxn modelId="{3C687600-452E-4D1C-8240-9AB63A43036E}" type="presParOf" srcId="{1EEBF46F-2C31-446A-82CF-63D0E87DF4DD}" destId="{62EA762B-716A-4F95-AFFB-DDF4B0ED0103}" srcOrd="0" destOrd="0" presId="urn:microsoft.com/office/officeart/2008/layout/VerticalCurvedList"/>
    <dgm:cxn modelId="{68AD72AC-CBDC-4AD0-A630-B1957B00CD73}" type="presParOf" srcId="{011DC0BF-7B64-4DC7-9521-953D758F5BE6}" destId="{F8505D03-C4FE-49B5-97FE-5F266C40DA42}" srcOrd="5" destOrd="0" presId="urn:microsoft.com/office/officeart/2008/layout/VerticalCurvedList"/>
    <dgm:cxn modelId="{A448F231-494A-41D4-9517-F8DBCA9DE4D8}" type="presParOf" srcId="{011DC0BF-7B64-4DC7-9521-953D758F5BE6}" destId="{521293D9-0C9B-4264-8963-E6EFC7D409AC}" srcOrd="6" destOrd="0" presId="urn:microsoft.com/office/officeart/2008/layout/VerticalCurvedList"/>
    <dgm:cxn modelId="{F8C1F0B5-0A82-4A2F-B981-41C60D024C96}" type="presParOf" srcId="{521293D9-0C9B-4264-8963-E6EFC7D409AC}" destId="{A36A726B-9A9A-4FE3-9F1D-73A97BC26BA1}" srcOrd="0" destOrd="0" presId="urn:microsoft.com/office/officeart/2008/layout/VerticalCurvedList"/>
    <dgm:cxn modelId="{41A99D57-7CB3-42AE-A167-47E6C97EAE19}" type="presParOf" srcId="{011DC0BF-7B64-4DC7-9521-953D758F5BE6}" destId="{6B499523-51DE-41FE-B443-3885572A2662}" srcOrd="7" destOrd="0" presId="urn:microsoft.com/office/officeart/2008/layout/VerticalCurvedList"/>
    <dgm:cxn modelId="{A2A8C81F-5761-4E6A-AFF7-6A1CCA6BEA3A}" type="presParOf" srcId="{011DC0BF-7B64-4DC7-9521-953D758F5BE6}" destId="{9B224AE3-B182-4666-A771-F9D36594C33F}" srcOrd="8" destOrd="0" presId="urn:microsoft.com/office/officeart/2008/layout/VerticalCurvedList"/>
    <dgm:cxn modelId="{A5D464C6-422D-443D-B571-66F420EBA100}" type="presParOf" srcId="{9B224AE3-B182-4666-A771-F9D36594C33F}" destId="{BA6AAA0F-B6C0-4A63-AB2C-4A61029AFEBA}" srcOrd="0" destOrd="0" presId="urn:microsoft.com/office/officeart/2008/layout/VerticalCurvedList"/>
    <dgm:cxn modelId="{4BD8EDA6-E5F6-4D6A-B65C-F34437E91DAF}" type="presParOf" srcId="{011DC0BF-7B64-4DC7-9521-953D758F5BE6}" destId="{056A78F2-EDA2-4451-8F69-B0B60E05A7DC}" srcOrd="9" destOrd="0" presId="urn:microsoft.com/office/officeart/2008/layout/VerticalCurvedList"/>
    <dgm:cxn modelId="{698051F4-05E0-4E1D-B8C2-B2B0B90788B4}" type="presParOf" srcId="{011DC0BF-7B64-4DC7-9521-953D758F5BE6}" destId="{64AFB51C-738A-40F1-8B2F-FFD005B3645A}" srcOrd="10" destOrd="0" presId="urn:microsoft.com/office/officeart/2008/layout/VerticalCurvedList"/>
    <dgm:cxn modelId="{088091CF-B6DF-4247-A421-3BF971F2CAA8}" type="presParOf" srcId="{64AFB51C-738A-40F1-8B2F-FFD005B3645A}" destId="{86A4D718-A7F5-4ADA-B9B2-C8A1C4632AFB}"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EA72B5A-847C-44B2-A9E9-9D564C78D971}"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31DB6203-C8FD-4426-B021-4E2DDE5A8A78}">
      <dgm:prSet phldrT="[Text]" custT="1"/>
      <dgm:spPr>
        <a:solidFill>
          <a:srgbClr val="FF0000"/>
        </a:solidFill>
      </dgm:spPr>
      <dgm:t>
        <a:bodyPr/>
        <a:lstStyle/>
        <a:p>
          <a:r>
            <a:rPr lang="de-DE" sz="1800" dirty="0" smtClean="0"/>
            <a:t>Explorative Phase zur </a:t>
          </a:r>
          <a:r>
            <a:rPr lang="de-DE" sz="1800" dirty="0" err="1" smtClean="0"/>
            <a:t>Itemgenerierung</a:t>
          </a:r>
          <a:endParaRPr lang="de-DE" sz="1800" dirty="0" smtClean="0"/>
        </a:p>
        <a:p>
          <a:r>
            <a:rPr lang="de-DE" sz="1200" dirty="0" smtClean="0">
              <a:sym typeface="Wingdings" panose="05000000000000000000" pitchFamily="2" charset="2"/>
            </a:rPr>
            <a:t> </a:t>
          </a:r>
          <a:r>
            <a:rPr lang="de-DE" sz="1400" dirty="0" smtClean="0"/>
            <a:t>Literaturreche und –</a:t>
          </a:r>
          <a:r>
            <a:rPr lang="de-DE" sz="1400" dirty="0" err="1" smtClean="0"/>
            <a:t>analyse</a:t>
          </a:r>
          <a:r>
            <a:rPr lang="de-DE" sz="1400" dirty="0" smtClean="0"/>
            <a:t>, Fokusgruppe, Interviews</a:t>
          </a:r>
          <a:endParaRPr lang="de-DE" sz="1800" dirty="0"/>
        </a:p>
      </dgm:t>
    </dgm:pt>
    <dgm:pt modelId="{5B0DBE75-7688-469D-9181-5B9756D8B371}" type="parTrans" cxnId="{D634D5E6-6809-42B6-BA4F-16448DBC52CF}">
      <dgm:prSet/>
      <dgm:spPr/>
      <dgm:t>
        <a:bodyPr/>
        <a:lstStyle/>
        <a:p>
          <a:endParaRPr lang="de-DE"/>
        </a:p>
      </dgm:t>
    </dgm:pt>
    <dgm:pt modelId="{AE337DD5-BF33-4025-A67C-AB612DE6B075}" type="sibTrans" cxnId="{D634D5E6-6809-42B6-BA4F-16448DBC52CF}">
      <dgm:prSet/>
      <dgm:spPr/>
      <dgm:t>
        <a:bodyPr/>
        <a:lstStyle/>
        <a:p>
          <a:endParaRPr lang="de-DE"/>
        </a:p>
      </dgm:t>
    </dgm:pt>
    <dgm:pt modelId="{FF7E9A30-57F4-4904-BB3A-E243B94262E9}" type="pres">
      <dgm:prSet presAssocID="{5EA72B5A-847C-44B2-A9E9-9D564C78D971}" presName="Name0" presStyleCnt="0">
        <dgm:presLayoutVars>
          <dgm:chMax val="7"/>
          <dgm:chPref val="7"/>
          <dgm:dir/>
        </dgm:presLayoutVars>
      </dgm:prSet>
      <dgm:spPr/>
      <dgm:t>
        <a:bodyPr/>
        <a:lstStyle/>
        <a:p>
          <a:endParaRPr lang="de-DE"/>
        </a:p>
      </dgm:t>
    </dgm:pt>
    <dgm:pt modelId="{011DC0BF-7B64-4DC7-9521-953D758F5BE6}" type="pres">
      <dgm:prSet presAssocID="{5EA72B5A-847C-44B2-A9E9-9D564C78D971}" presName="Name1" presStyleCnt="0"/>
      <dgm:spPr/>
    </dgm:pt>
    <dgm:pt modelId="{1905CF3F-243C-43A7-BDD1-119B27DB24B5}" type="pres">
      <dgm:prSet presAssocID="{5EA72B5A-847C-44B2-A9E9-9D564C78D971}" presName="cycle" presStyleCnt="0"/>
      <dgm:spPr/>
    </dgm:pt>
    <dgm:pt modelId="{8C99759B-F446-4BF3-B606-A29CC681D03C}" type="pres">
      <dgm:prSet presAssocID="{5EA72B5A-847C-44B2-A9E9-9D564C78D971}" presName="srcNode" presStyleLbl="node1" presStyleIdx="0" presStyleCnt="1"/>
      <dgm:spPr/>
    </dgm:pt>
    <dgm:pt modelId="{522D8575-E216-4A48-8257-0C73195DDE13}" type="pres">
      <dgm:prSet presAssocID="{5EA72B5A-847C-44B2-A9E9-9D564C78D971}" presName="conn" presStyleLbl="parChTrans1D2" presStyleIdx="0" presStyleCnt="1"/>
      <dgm:spPr/>
      <dgm:t>
        <a:bodyPr/>
        <a:lstStyle/>
        <a:p>
          <a:endParaRPr lang="de-DE"/>
        </a:p>
      </dgm:t>
    </dgm:pt>
    <dgm:pt modelId="{98F72F7A-2E23-4175-9D4B-05A7760EF40C}" type="pres">
      <dgm:prSet presAssocID="{5EA72B5A-847C-44B2-A9E9-9D564C78D971}" presName="extraNode" presStyleLbl="node1" presStyleIdx="0" presStyleCnt="1"/>
      <dgm:spPr/>
    </dgm:pt>
    <dgm:pt modelId="{3A8D70D3-CA8A-485D-B21A-0503EB8B44D7}" type="pres">
      <dgm:prSet presAssocID="{5EA72B5A-847C-44B2-A9E9-9D564C78D971}" presName="dstNode" presStyleLbl="node1" presStyleIdx="0" presStyleCnt="1"/>
      <dgm:spPr/>
    </dgm:pt>
    <dgm:pt modelId="{CD3D894F-A232-4AEF-B704-F2ED6E81EB3C}" type="pres">
      <dgm:prSet presAssocID="{31DB6203-C8FD-4426-B021-4E2DDE5A8A78}" presName="text_1" presStyleLbl="node1" presStyleIdx="0" presStyleCnt="1" custScaleY="127443">
        <dgm:presLayoutVars>
          <dgm:bulletEnabled val="1"/>
        </dgm:presLayoutVars>
      </dgm:prSet>
      <dgm:spPr/>
      <dgm:t>
        <a:bodyPr/>
        <a:lstStyle/>
        <a:p>
          <a:endParaRPr lang="de-DE"/>
        </a:p>
      </dgm:t>
    </dgm:pt>
    <dgm:pt modelId="{B3336C55-597D-42A7-BA2E-0B7D0A597472}" type="pres">
      <dgm:prSet presAssocID="{31DB6203-C8FD-4426-B021-4E2DDE5A8A78}" presName="accent_1" presStyleCnt="0"/>
      <dgm:spPr/>
    </dgm:pt>
    <dgm:pt modelId="{9C569B59-310B-4E20-A769-097A8DCA644D}" type="pres">
      <dgm:prSet presAssocID="{31DB6203-C8FD-4426-B021-4E2DDE5A8A78}" presName="accentRepeatNode" presStyleLbl="solidFgAcc1" presStyleIdx="0" presStyleCnt="1"/>
      <dgm:spPr/>
    </dgm:pt>
  </dgm:ptLst>
  <dgm:cxnLst>
    <dgm:cxn modelId="{DBE794A2-D320-4B50-8B1E-2DE3CDC9DE15}" type="presOf" srcId="{31DB6203-C8FD-4426-B021-4E2DDE5A8A78}" destId="{CD3D894F-A232-4AEF-B704-F2ED6E81EB3C}" srcOrd="0" destOrd="0" presId="urn:microsoft.com/office/officeart/2008/layout/VerticalCurvedList"/>
    <dgm:cxn modelId="{005F275B-58D9-4279-8ADE-721AF15F1B83}" type="presOf" srcId="{AE337DD5-BF33-4025-A67C-AB612DE6B075}" destId="{522D8575-E216-4A48-8257-0C73195DDE13}" srcOrd="0" destOrd="0" presId="urn:microsoft.com/office/officeart/2008/layout/VerticalCurvedList"/>
    <dgm:cxn modelId="{D634D5E6-6809-42B6-BA4F-16448DBC52CF}" srcId="{5EA72B5A-847C-44B2-A9E9-9D564C78D971}" destId="{31DB6203-C8FD-4426-B021-4E2DDE5A8A78}" srcOrd="0" destOrd="0" parTransId="{5B0DBE75-7688-469D-9181-5B9756D8B371}" sibTransId="{AE337DD5-BF33-4025-A67C-AB612DE6B075}"/>
    <dgm:cxn modelId="{C7901059-E7FF-4713-9DC6-475DB9DAB968}" type="presOf" srcId="{5EA72B5A-847C-44B2-A9E9-9D564C78D971}" destId="{FF7E9A30-57F4-4904-BB3A-E243B94262E9}" srcOrd="0" destOrd="0" presId="urn:microsoft.com/office/officeart/2008/layout/VerticalCurvedList"/>
    <dgm:cxn modelId="{2F5866A8-543E-4065-A5BF-7CEA69820EB9}" type="presParOf" srcId="{FF7E9A30-57F4-4904-BB3A-E243B94262E9}" destId="{011DC0BF-7B64-4DC7-9521-953D758F5BE6}" srcOrd="0" destOrd="0" presId="urn:microsoft.com/office/officeart/2008/layout/VerticalCurvedList"/>
    <dgm:cxn modelId="{B7987A9B-7770-49A4-8AEA-03DE7F38E123}" type="presParOf" srcId="{011DC0BF-7B64-4DC7-9521-953D758F5BE6}" destId="{1905CF3F-243C-43A7-BDD1-119B27DB24B5}" srcOrd="0" destOrd="0" presId="urn:microsoft.com/office/officeart/2008/layout/VerticalCurvedList"/>
    <dgm:cxn modelId="{D37AB1FA-0F10-4307-B095-DBE3A53D2EF0}" type="presParOf" srcId="{1905CF3F-243C-43A7-BDD1-119B27DB24B5}" destId="{8C99759B-F446-4BF3-B606-A29CC681D03C}" srcOrd="0" destOrd="0" presId="urn:microsoft.com/office/officeart/2008/layout/VerticalCurvedList"/>
    <dgm:cxn modelId="{B290A8D3-49F0-4515-B6D1-3E5903916102}" type="presParOf" srcId="{1905CF3F-243C-43A7-BDD1-119B27DB24B5}" destId="{522D8575-E216-4A48-8257-0C73195DDE13}" srcOrd="1" destOrd="0" presId="urn:microsoft.com/office/officeart/2008/layout/VerticalCurvedList"/>
    <dgm:cxn modelId="{417FE577-9472-4D57-8E83-801A71A5B583}" type="presParOf" srcId="{1905CF3F-243C-43A7-BDD1-119B27DB24B5}" destId="{98F72F7A-2E23-4175-9D4B-05A7760EF40C}" srcOrd="2" destOrd="0" presId="urn:microsoft.com/office/officeart/2008/layout/VerticalCurvedList"/>
    <dgm:cxn modelId="{48044DAC-1B36-47A9-B0F0-EB46693664F7}" type="presParOf" srcId="{1905CF3F-243C-43A7-BDD1-119B27DB24B5}" destId="{3A8D70D3-CA8A-485D-B21A-0503EB8B44D7}" srcOrd="3" destOrd="0" presId="urn:microsoft.com/office/officeart/2008/layout/VerticalCurvedList"/>
    <dgm:cxn modelId="{DC109779-610D-490A-AEC1-7AF228627C94}" type="presParOf" srcId="{011DC0BF-7B64-4DC7-9521-953D758F5BE6}" destId="{CD3D894F-A232-4AEF-B704-F2ED6E81EB3C}" srcOrd="1" destOrd="0" presId="urn:microsoft.com/office/officeart/2008/layout/VerticalCurvedList"/>
    <dgm:cxn modelId="{EA1C5DBA-BE99-4009-B6AF-A6767FCB63C6}" type="presParOf" srcId="{011DC0BF-7B64-4DC7-9521-953D758F5BE6}" destId="{B3336C55-597D-42A7-BA2E-0B7D0A597472}" srcOrd="2" destOrd="0" presId="urn:microsoft.com/office/officeart/2008/layout/VerticalCurvedList"/>
    <dgm:cxn modelId="{CF97058B-AF04-4819-A4F9-2C41F5A65044}" type="presParOf" srcId="{B3336C55-597D-42A7-BA2E-0B7D0A597472}" destId="{9C569B59-310B-4E20-A769-097A8DCA644D}"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EA72B5A-847C-44B2-A9E9-9D564C78D971}"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C406668F-9171-4613-84DC-AB628D4A8BBB}">
      <dgm:prSet phldrT="[Text]" custT="1"/>
      <dgm:spPr>
        <a:solidFill>
          <a:srgbClr val="FFC000"/>
        </a:solidFill>
      </dgm:spPr>
      <dgm:t>
        <a:bodyPr/>
        <a:lstStyle/>
        <a:p>
          <a:r>
            <a:rPr lang="de-DE" sz="1800" dirty="0" smtClean="0"/>
            <a:t>Expertengremium</a:t>
          </a:r>
        </a:p>
      </dgm:t>
    </dgm:pt>
    <dgm:pt modelId="{7EC219C8-3E79-4498-91F6-AE34C5A0AAB4}" type="parTrans" cxnId="{A3634A14-6861-4D0B-B025-DC63215B0F4D}">
      <dgm:prSet/>
      <dgm:spPr/>
      <dgm:t>
        <a:bodyPr/>
        <a:lstStyle/>
        <a:p>
          <a:endParaRPr lang="de-DE"/>
        </a:p>
      </dgm:t>
    </dgm:pt>
    <dgm:pt modelId="{080C6AC9-5291-4B5F-9A2E-B8D01887ADC2}" type="sibTrans" cxnId="{A3634A14-6861-4D0B-B025-DC63215B0F4D}">
      <dgm:prSet/>
      <dgm:spPr/>
      <dgm:t>
        <a:bodyPr/>
        <a:lstStyle/>
        <a:p>
          <a:endParaRPr lang="de-DE"/>
        </a:p>
      </dgm:t>
    </dgm:pt>
    <dgm:pt modelId="{FF7E9A30-57F4-4904-BB3A-E243B94262E9}" type="pres">
      <dgm:prSet presAssocID="{5EA72B5A-847C-44B2-A9E9-9D564C78D971}" presName="Name0" presStyleCnt="0">
        <dgm:presLayoutVars>
          <dgm:chMax val="7"/>
          <dgm:chPref val="7"/>
          <dgm:dir/>
        </dgm:presLayoutVars>
      </dgm:prSet>
      <dgm:spPr/>
      <dgm:t>
        <a:bodyPr/>
        <a:lstStyle/>
        <a:p>
          <a:endParaRPr lang="de-DE"/>
        </a:p>
      </dgm:t>
    </dgm:pt>
    <dgm:pt modelId="{011DC0BF-7B64-4DC7-9521-953D758F5BE6}" type="pres">
      <dgm:prSet presAssocID="{5EA72B5A-847C-44B2-A9E9-9D564C78D971}" presName="Name1" presStyleCnt="0"/>
      <dgm:spPr/>
    </dgm:pt>
    <dgm:pt modelId="{1905CF3F-243C-43A7-BDD1-119B27DB24B5}" type="pres">
      <dgm:prSet presAssocID="{5EA72B5A-847C-44B2-A9E9-9D564C78D971}" presName="cycle" presStyleCnt="0"/>
      <dgm:spPr/>
    </dgm:pt>
    <dgm:pt modelId="{8C99759B-F446-4BF3-B606-A29CC681D03C}" type="pres">
      <dgm:prSet presAssocID="{5EA72B5A-847C-44B2-A9E9-9D564C78D971}" presName="srcNode" presStyleLbl="node1" presStyleIdx="0" presStyleCnt="1"/>
      <dgm:spPr/>
    </dgm:pt>
    <dgm:pt modelId="{522D8575-E216-4A48-8257-0C73195DDE13}" type="pres">
      <dgm:prSet presAssocID="{5EA72B5A-847C-44B2-A9E9-9D564C78D971}" presName="conn" presStyleLbl="parChTrans1D2" presStyleIdx="0" presStyleCnt="1"/>
      <dgm:spPr/>
      <dgm:t>
        <a:bodyPr/>
        <a:lstStyle/>
        <a:p>
          <a:endParaRPr lang="de-DE"/>
        </a:p>
      </dgm:t>
    </dgm:pt>
    <dgm:pt modelId="{98F72F7A-2E23-4175-9D4B-05A7760EF40C}" type="pres">
      <dgm:prSet presAssocID="{5EA72B5A-847C-44B2-A9E9-9D564C78D971}" presName="extraNode" presStyleLbl="node1" presStyleIdx="0" presStyleCnt="1"/>
      <dgm:spPr/>
    </dgm:pt>
    <dgm:pt modelId="{3A8D70D3-CA8A-485D-B21A-0503EB8B44D7}" type="pres">
      <dgm:prSet presAssocID="{5EA72B5A-847C-44B2-A9E9-9D564C78D971}" presName="dstNode" presStyleLbl="node1" presStyleIdx="0" presStyleCnt="1"/>
      <dgm:spPr/>
    </dgm:pt>
    <dgm:pt modelId="{0E41A792-9042-4D52-A884-90C074FCE900}" type="pres">
      <dgm:prSet presAssocID="{C406668F-9171-4613-84DC-AB628D4A8BBB}" presName="text_1" presStyleLbl="node1" presStyleIdx="0" presStyleCnt="1">
        <dgm:presLayoutVars>
          <dgm:bulletEnabled val="1"/>
        </dgm:presLayoutVars>
      </dgm:prSet>
      <dgm:spPr/>
      <dgm:t>
        <a:bodyPr/>
        <a:lstStyle/>
        <a:p>
          <a:endParaRPr lang="de-DE"/>
        </a:p>
      </dgm:t>
    </dgm:pt>
    <dgm:pt modelId="{AD570663-C642-466D-A3EC-17F45EE467C3}" type="pres">
      <dgm:prSet presAssocID="{C406668F-9171-4613-84DC-AB628D4A8BBB}" presName="accent_1" presStyleCnt="0"/>
      <dgm:spPr/>
    </dgm:pt>
    <dgm:pt modelId="{62EA762B-716A-4F95-AFFB-DDF4B0ED0103}" type="pres">
      <dgm:prSet presAssocID="{C406668F-9171-4613-84DC-AB628D4A8BBB}" presName="accentRepeatNode" presStyleLbl="solidFgAcc1" presStyleIdx="0" presStyleCnt="1"/>
      <dgm:spPr/>
    </dgm:pt>
  </dgm:ptLst>
  <dgm:cxnLst>
    <dgm:cxn modelId="{066D97BD-5B7A-44C0-9616-6C639DC3F735}" type="presOf" srcId="{C406668F-9171-4613-84DC-AB628D4A8BBB}" destId="{0E41A792-9042-4D52-A884-90C074FCE900}" srcOrd="0" destOrd="0" presId="urn:microsoft.com/office/officeart/2008/layout/VerticalCurvedList"/>
    <dgm:cxn modelId="{C7901059-E7FF-4713-9DC6-475DB9DAB968}" type="presOf" srcId="{5EA72B5A-847C-44B2-A9E9-9D564C78D971}" destId="{FF7E9A30-57F4-4904-BB3A-E243B94262E9}" srcOrd="0" destOrd="0" presId="urn:microsoft.com/office/officeart/2008/layout/VerticalCurvedList"/>
    <dgm:cxn modelId="{A3634A14-6861-4D0B-B025-DC63215B0F4D}" srcId="{5EA72B5A-847C-44B2-A9E9-9D564C78D971}" destId="{C406668F-9171-4613-84DC-AB628D4A8BBB}" srcOrd="0" destOrd="0" parTransId="{7EC219C8-3E79-4498-91F6-AE34C5A0AAB4}" sibTransId="{080C6AC9-5291-4B5F-9A2E-B8D01887ADC2}"/>
    <dgm:cxn modelId="{C885AEEB-6C08-4C61-AE7B-6D52E24D4FAE}" type="presOf" srcId="{080C6AC9-5291-4B5F-9A2E-B8D01887ADC2}" destId="{522D8575-E216-4A48-8257-0C73195DDE13}" srcOrd="0" destOrd="0" presId="urn:microsoft.com/office/officeart/2008/layout/VerticalCurvedList"/>
    <dgm:cxn modelId="{2F5866A8-543E-4065-A5BF-7CEA69820EB9}" type="presParOf" srcId="{FF7E9A30-57F4-4904-BB3A-E243B94262E9}" destId="{011DC0BF-7B64-4DC7-9521-953D758F5BE6}" srcOrd="0" destOrd="0" presId="urn:microsoft.com/office/officeart/2008/layout/VerticalCurvedList"/>
    <dgm:cxn modelId="{B7987A9B-7770-49A4-8AEA-03DE7F38E123}" type="presParOf" srcId="{011DC0BF-7B64-4DC7-9521-953D758F5BE6}" destId="{1905CF3F-243C-43A7-BDD1-119B27DB24B5}" srcOrd="0" destOrd="0" presId="urn:microsoft.com/office/officeart/2008/layout/VerticalCurvedList"/>
    <dgm:cxn modelId="{D37AB1FA-0F10-4307-B095-DBE3A53D2EF0}" type="presParOf" srcId="{1905CF3F-243C-43A7-BDD1-119B27DB24B5}" destId="{8C99759B-F446-4BF3-B606-A29CC681D03C}" srcOrd="0" destOrd="0" presId="urn:microsoft.com/office/officeart/2008/layout/VerticalCurvedList"/>
    <dgm:cxn modelId="{B290A8D3-49F0-4515-B6D1-3E5903916102}" type="presParOf" srcId="{1905CF3F-243C-43A7-BDD1-119B27DB24B5}" destId="{522D8575-E216-4A48-8257-0C73195DDE13}" srcOrd="1" destOrd="0" presId="urn:microsoft.com/office/officeart/2008/layout/VerticalCurvedList"/>
    <dgm:cxn modelId="{417FE577-9472-4D57-8E83-801A71A5B583}" type="presParOf" srcId="{1905CF3F-243C-43A7-BDD1-119B27DB24B5}" destId="{98F72F7A-2E23-4175-9D4B-05A7760EF40C}" srcOrd="2" destOrd="0" presId="urn:microsoft.com/office/officeart/2008/layout/VerticalCurvedList"/>
    <dgm:cxn modelId="{48044DAC-1B36-47A9-B0F0-EB46693664F7}" type="presParOf" srcId="{1905CF3F-243C-43A7-BDD1-119B27DB24B5}" destId="{3A8D70D3-CA8A-485D-B21A-0503EB8B44D7}" srcOrd="3" destOrd="0" presId="urn:microsoft.com/office/officeart/2008/layout/VerticalCurvedList"/>
    <dgm:cxn modelId="{28164A5B-EE87-464C-A4C9-57E0F2607868}" type="presParOf" srcId="{011DC0BF-7B64-4DC7-9521-953D758F5BE6}" destId="{0E41A792-9042-4D52-A884-90C074FCE900}" srcOrd="1" destOrd="0" presId="urn:microsoft.com/office/officeart/2008/layout/VerticalCurvedList"/>
    <dgm:cxn modelId="{9099255A-9A56-4AE1-BCB5-3F556CBB71AF}" type="presParOf" srcId="{011DC0BF-7B64-4DC7-9521-953D758F5BE6}" destId="{AD570663-C642-466D-A3EC-17F45EE467C3}" srcOrd="2" destOrd="0" presId="urn:microsoft.com/office/officeart/2008/layout/VerticalCurvedList"/>
    <dgm:cxn modelId="{83A4860D-6693-4BE9-95EA-67F522531600}" type="presParOf" srcId="{AD570663-C642-466D-A3EC-17F45EE467C3}" destId="{62EA762B-716A-4F95-AFFB-DDF4B0ED0103}"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EA72B5A-847C-44B2-A9E9-9D564C78D971}"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FB9B50B8-F626-42A9-8BD5-8210F4512F75}">
      <dgm:prSet phldrT="[Text]" custT="1"/>
      <dgm:spPr>
        <a:solidFill>
          <a:srgbClr val="00B050"/>
        </a:solidFill>
      </dgm:spPr>
      <dgm:t>
        <a:bodyPr/>
        <a:lstStyle/>
        <a:p>
          <a:r>
            <a:rPr lang="de-DE" sz="1800" dirty="0" smtClean="0"/>
            <a:t>Fragebogenentwurf</a:t>
          </a:r>
          <a:endParaRPr lang="de-DE" sz="1200" dirty="0" smtClean="0"/>
        </a:p>
      </dgm:t>
    </dgm:pt>
    <dgm:pt modelId="{94D2DCE5-3719-4DCF-AB42-F168FB88FA5D}" type="parTrans" cxnId="{762F8347-57D4-4790-837B-B253DA437470}">
      <dgm:prSet/>
      <dgm:spPr/>
      <dgm:t>
        <a:bodyPr/>
        <a:lstStyle/>
        <a:p>
          <a:endParaRPr lang="de-DE"/>
        </a:p>
      </dgm:t>
    </dgm:pt>
    <dgm:pt modelId="{2C4366A4-4712-4237-A6DF-97EC285F360A}" type="sibTrans" cxnId="{762F8347-57D4-4790-837B-B253DA437470}">
      <dgm:prSet/>
      <dgm:spPr/>
      <dgm:t>
        <a:bodyPr/>
        <a:lstStyle/>
        <a:p>
          <a:endParaRPr lang="de-DE"/>
        </a:p>
      </dgm:t>
    </dgm:pt>
    <dgm:pt modelId="{FF7E9A30-57F4-4904-BB3A-E243B94262E9}" type="pres">
      <dgm:prSet presAssocID="{5EA72B5A-847C-44B2-A9E9-9D564C78D971}" presName="Name0" presStyleCnt="0">
        <dgm:presLayoutVars>
          <dgm:chMax val="7"/>
          <dgm:chPref val="7"/>
          <dgm:dir/>
        </dgm:presLayoutVars>
      </dgm:prSet>
      <dgm:spPr/>
      <dgm:t>
        <a:bodyPr/>
        <a:lstStyle/>
        <a:p>
          <a:endParaRPr lang="de-DE"/>
        </a:p>
      </dgm:t>
    </dgm:pt>
    <dgm:pt modelId="{011DC0BF-7B64-4DC7-9521-953D758F5BE6}" type="pres">
      <dgm:prSet presAssocID="{5EA72B5A-847C-44B2-A9E9-9D564C78D971}" presName="Name1" presStyleCnt="0"/>
      <dgm:spPr/>
    </dgm:pt>
    <dgm:pt modelId="{1905CF3F-243C-43A7-BDD1-119B27DB24B5}" type="pres">
      <dgm:prSet presAssocID="{5EA72B5A-847C-44B2-A9E9-9D564C78D971}" presName="cycle" presStyleCnt="0"/>
      <dgm:spPr/>
    </dgm:pt>
    <dgm:pt modelId="{8C99759B-F446-4BF3-B606-A29CC681D03C}" type="pres">
      <dgm:prSet presAssocID="{5EA72B5A-847C-44B2-A9E9-9D564C78D971}" presName="srcNode" presStyleLbl="node1" presStyleIdx="0" presStyleCnt="1"/>
      <dgm:spPr/>
    </dgm:pt>
    <dgm:pt modelId="{522D8575-E216-4A48-8257-0C73195DDE13}" type="pres">
      <dgm:prSet presAssocID="{5EA72B5A-847C-44B2-A9E9-9D564C78D971}" presName="conn" presStyleLbl="parChTrans1D2" presStyleIdx="0" presStyleCnt="1"/>
      <dgm:spPr/>
      <dgm:t>
        <a:bodyPr/>
        <a:lstStyle/>
        <a:p>
          <a:endParaRPr lang="de-DE"/>
        </a:p>
      </dgm:t>
    </dgm:pt>
    <dgm:pt modelId="{98F72F7A-2E23-4175-9D4B-05A7760EF40C}" type="pres">
      <dgm:prSet presAssocID="{5EA72B5A-847C-44B2-A9E9-9D564C78D971}" presName="extraNode" presStyleLbl="node1" presStyleIdx="0" presStyleCnt="1"/>
      <dgm:spPr/>
    </dgm:pt>
    <dgm:pt modelId="{3A8D70D3-CA8A-485D-B21A-0503EB8B44D7}" type="pres">
      <dgm:prSet presAssocID="{5EA72B5A-847C-44B2-A9E9-9D564C78D971}" presName="dstNode" presStyleLbl="node1" presStyleIdx="0" presStyleCnt="1"/>
      <dgm:spPr/>
    </dgm:pt>
    <dgm:pt modelId="{8AC52887-CD71-44BA-ACDD-75FB48CEE06B}" type="pres">
      <dgm:prSet presAssocID="{FB9B50B8-F626-42A9-8BD5-8210F4512F75}" presName="text_1" presStyleLbl="node1" presStyleIdx="0" presStyleCnt="1" custLinFactNeighborX="-444" custLinFactNeighborY="-1243">
        <dgm:presLayoutVars>
          <dgm:bulletEnabled val="1"/>
        </dgm:presLayoutVars>
      </dgm:prSet>
      <dgm:spPr/>
      <dgm:t>
        <a:bodyPr/>
        <a:lstStyle/>
        <a:p>
          <a:endParaRPr lang="de-DE"/>
        </a:p>
      </dgm:t>
    </dgm:pt>
    <dgm:pt modelId="{850F92E9-1775-4B32-B9B2-72C5569D90E5}" type="pres">
      <dgm:prSet presAssocID="{FB9B50B8-F626-42A9-8BD5-8210F4512F75}" presName="accent_1" presStyleCnt="0"/>
      <dgm:spPr/>
    </dgm:pt>
    <dgm:pt modelId="{A36A726B-9A9A-4FE3-9F1D-73A97BC26BA1}" type="pres">
      <dgm:prSet presAssocID="{FB9B50B8-F626-42A9-8BD5-8210F4512F75}" presName="accentRepeatNode" presStyleLbl="solidFgAcc1" presStyleIdx="0" presStyleCnt="1"/>
      <dgm:spPr/>
    </dgm:pt>
  </dgm:ptLst>
  <dgm:cxnLst>
    <dgm:cxn modelId="{1955CA13-F734-4FB7-B5CD-EFB65C011DA8}" type="presOf" srcId="{2C4366A4-4712-4237-A6DF-97EC285F360A}" destId="{522D8575-E216-4A48-8257-0C73195DDE13}" srcOrd="0" destOrd="0" presId="urn:microsoft.com/office/officeart/2008/layout/VerticalCurvedList"/>
    <dgm:cxn modelId="{C7901059-E7FF-4713-9DC6-475DB9DAB968}" type="presOf" srcId="{5EA72B5A-847C-44B2-A9E9-9D564C78D971}" destId="{FF7E9A30-57F4-4904-BB3A-E243B94262E9}" srcOrd="0" destOrd="0" presId="urn:microsoft.com/office/officeart/2008/layout/VerticalCurvedList"/>
    <dgm:cxn modelId="{762F8347-57D4-4790-837B-B253DA437470}" srcId="{5EA72B5A-847C-44B2-A9E9-9D564C78D971}" destId="{FB9B50B8-F626-42A9-8BD5-8210F4512F75}" srcOrd="0" destOrd="0" parTransId="{94D2DCE5-3719-4DCF-AB42-F168FB88FA5D}" sibTransId="{2C4366A4-4712-4237-A6DF-97EC285F360A}"/>
    <dgm:cxn modelId="{F5AEE856-CF50-4664-81BB-35A6F51B1417}" type="presOf" srcId="{FB9B50B8-F626-42A9-8BD5-8210F4512F75}" destId="{8AC52887-CD71-44BA-ACDD-75FB48CEE06B}" srcOrd="0" destOrd="0" presId="urn:microsoft.com/office/officeart/2008/layout/VerticalCurvedList"/>
    <dgm:cxn modelId="{2F5866A8-543E-4065-A5BF-7CEA69820EB9}" type="presParOf" srcId="{FF7E9A30-57F4-4904-BB3A-E243B94262E9}" destId="{011DC0BF-7B64-4DC7-9521-953D758F5BE6}" srcOrd="0" destOrd="0" presId="urn:microsoft.com/office/officeart/2008/layout/VerticalCurvedList"/>
    <dgm:cxn modelId="{B7987A9B-7770-49A4-8AEA-03DE7F38E123}" type="presParOf" srcId="{011DC0BF-7B64-4DC7-9521-953D758F5BE6}" destId="{1905CF3F-243C-43A7-BDD1-119B27DB24B5}" srcOrd="0" destOrd="0" presId="urn:microsoft.com/office/officeart/2008/layout/VerticalCurvedList"/>
    <dgm:cxn modelId="{D37AB1FA-0F10-4307-B095-DBE3A53D2EF0}" type="presParOf" srcId="{1905CF3F-243C-43A7-BDD1-119B27DB24B5}" destId="{8C99759B-F446-4BF3-B606-A29CC681D03C}" srcOrd="0" destOrd="0" presId="urn:microsoft.com/office/officeart/2008/layout/VerticalCurvedList"/>
    <dgm:cxn modelId="{B290A8D3-49F0-4515-B6D1-3E5903916102}" type="presParOf" srcId="{1905CF3F-243C-43A7-BDD1-119B27DB24B5}" destId="{522D8575-E216-4A48-8257-0C73195DDE13}" srcOrd="1" destOrd="0" presId="urn:microsoft.com/office/officeart/2008/layout/VerticalCurvedList"/>
    <dgm:cxn modelId="{417FE577-9472-4D57-8E83-801A71A5B583}" type="presParOf" srcId="{1905CF3F-243C-43A7-BDD1-119B27DB24B5}" destId="{98F72F7A-2E23-4175-9D4B-05A7760EF40C}" srcOrd="2" destOrd="0" presId="urn:microsoft.com/office/officeart/2008/layout/VerticalCurvedList"/>
    <dgm:cxn modelId="{48044DAC-1B36-47A9-B0F0-EB46693664F7}" type="presParOf" srcId="{1905CF3F-243C-43A7-BDD1-119B27DB24B5}" destId="{3A8D70D3-CA8A-485D-B21A-0503EB8B44D7}" srcOrd="3" destOrd="0" presId="urn:microsoft.com/office/officeart/2008/layout/VerticalCurvedList"/>
    <dgm:cxn modelId="{7B536407-1913-4744-AA63-A151C0DA4C0F}" type="presParOf" srcId="{011DC0BF-7B64-4DC7-9521-953D758F5BE6}" destId="{8AC52887-CD71-44BA-ACDD-75FB48CEE06B}" srcOrd="1" destOrd="0" presId="urn:microsoft.com/office/officeart/2008/layout/VerticalCurvedList"/>
    <dgm:cxn modelId="{5A75B1C2-C9D6-494E-B349-22523C508C73}" type="presParOf" srcId="{011DC0BF-7B64-4DC7-9521-953D758F5BE6}" destId="{850F92E9-1775-4B32-B9B2-72C5569D90E5}" srcOrd="2" destOrd="0" presId="urn:microsoft.com/office/officeart/2008/layout/VerticalCurvedList"/>
    <dgm:cxn modelId="{265110B3-9CBE-4D97-BD1B-593948AAB5E6}" type="presParOf" srcId="{850F92E9-1775-4B32-B9B2-72C5569D90E5}" destId="{A36A726B-9A9A-4FE3-9F1D-73A97BC26BA1}"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7A90D67A-B4E7-4E23-A096-E70092BBABD1}"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de-DE"/>
        </a:p>
      </dgm:t>
    </dgm:pt>
    <dgm:pt modelId="{A7F50057-703F-49EE-BF42-CCB702CDE14F}">
      <dgm:prSet phldrT="[Text]" custT="1"/>
      <dgm:spPr>
        <a:solidFill>
          <a:srgbClr val="00B050"/>
        </a:solidFill>
      </dgm:spPr>
      <dgm:t>
        <a:bodyPr/>
        <a:lstStyle/>
        <a:p>
          <a:r>
            <a:rPr lang="de-DE" sz="2000" dirty="0" smtClean="0"/>
            <a:t>1 Thema pro Frage</a:t>
          </a:r>
          <a:endParaRPr lang="de-DE" sz="2000" dirty="0"/>
        </a:p>
      </dgm:t>
    </dgm:pt>
    <dgm:pt modelId="{B809A05C-8479-474B-AFDE-EAE004152DE0}" type="parTrans" cxnId="{28F55D8A-BE02-49DF-ABA2-04F5A95ABB4B}">
      <dgm:prSet/>
      <dgm:spPr/>
      <dgm:t>
        <a:bodyPr/>
        <a:lstStyle/>
        <a:p>
          <a:endParaRPr lang="de-DE"/>
        </a:p>
      </dgm:t>
    </dgm:pt>
    <dgm:pt modelId="{BA7C337D-ABCD-4E96-83D9-CC2CF718B363}" type="sibTrans" cxnId="{28F55D8A-BE02-49DF-ABA2-04F5A95ABB4B}">
      <dgm:prSet/>
      <dgm:spPr/>
      <dgm:t>
        <a:bodyPr/>
        <a:lstStyle/>
        <a:p>
          <a:endParaRPr lang="de-DE"/>
        </a:p>
      </dgm:t>
    </dgm:pt>
    <dgm:pt modelId="{DC8A5073-3A2B-46CE-A548-CF09B52E5F36}">
      <dgm:prSet custT="1"/>
      <dgm:spPr>
        <a:solidFill>
          <a:srgbClr val="FFC000"/>
        </a:solidFill>
      </dgm:spPr>
      <dgm:t>
        <a:bodyPr/>
        <a:lstStyle/>
        <a:p>
          <a:r>
            <a:rPr lang="de-DE" sz="2000" dirty="0" smtClean="0"/>
            <a:t>Eindeutige Fragen stellen</a:t>
          </a:r>
        </a:p>
      </dgm:t>
    </dgm:pt>
    <dgm:pt modelId="{C2269595-2039-4414-8A4D-AEA41A606FFF}" type="parTrans" cxnId="{31642E68-62C0-4B61-ABB9-68EEE1E7B083}">
      <dgm:prSet/>
      <dgm:spPr/>
      <dgm:t>
        <a:bodyPr/>
        <a:lstStyle/>
        <a:p>
          <a:endParaRPr lang="de-DE"/>
        </a:p>
      </dgm:t>
    </dgm:pt>
    <dgm:pt modelId="{FD673433-73BB-4950-94A5-60F99F1F30D6}" type="sibTrans" cxnId="{31642E68-62C0-4B61-ABB9-68EEE1E7B083}">
      <dgm:prSet/>
      <dgm:spPr/>
      <dgm:t>
        <a:bodyPr/>
        <a:lstStyle/>
        <a:p>
          <a:endParaRPr lang="de-DE"/>
        </a:p>
      </dgm:t>
    </dgm:pt>
    <dgm:pt modelId="{290EF682-DFC5-475A-9BBA-7918C085D1C0}">
      <dgm:prSet custT="1"/>
      <dgm:spPr>
        <a:solidFill>
          <a:srgbClr val="00B0F0"/>
        </a:solidFill>
      </dgm:spPr>
      <dgm:t>
        <a:bodyPr/>
        <a:lstStyle/>
        <a:p>
          <a:r>
            <a:rPr lang="de-DE" sz="2000" dirty="0" smtClean="0"/>
            <a:t>Immer positiv ausdrücken</a:t>
          </a:r>
        </a:p>
      </dgm:t>
    </dgm:pt>
    <dgm:pt modelId="{40CBCE59-CBF5-4621-8709-0D2829EC8B4F}" type="parTrans" cxnId="{C8D26A82-0448-472A-951B-930BCB95777A}">
      <dgm:prSet/>
      <dgm:spPr/>
      <dgm:t>
        <a:bodyPr/>
        <a:lstStyle/>
        <a:p>
          <a:endParaRPr lang="de-DE"/>
        </a:p>
      </dgm:t>
    </dgm:pt>
    <dgm:pt modelId="{E4A4C671-A9EC-40C9-9900-668D68DC5C95}" type="sibTrans" cxnId="{C8D26A82-0448-472A-951B-930BCB95777A}">
      <dgm:prSet/>
      <dgm:spPr/>
      <dgm:t>
        <a:bodyPr/>
        <a:lstStyle/>
        <a:p>
          <a:endParaRPr lang="de-DE"/>
        </a:p>
      </dgm:t>
    </dgm:pt>
    <dgm:pt modelId="{B2B6A9C1-456D-4674-9BAA-78572594399F}">
      <dgm:prSet custT="1"/>
      <dgm:spPr>
        <a:solidFill>
          <a:srgbClr val="FF0000"/>
        </a:solidFill>
      </dgm:spPr>
      <dgm:t>
        <a:bodyPr/>
        <a:lstStyle/>
        <a:p>
          <a:r>
            <a:rPr lang="de-DE" sz="2000" dirty="0" smtClean="0"/>
            <a:t>Erschöpfende/eindeutige Antwortmöglichkeiten</a:t>
          </a:r>
        </a:p>
      </dgm:t>
    </dgm:pt>
    <dgm:pt modelId="{7EC1DD54-3768-4061-A614-F0B1EBC9A85B}" type="parTrans" cxnId="{6303853B-D2E6-48F3-A4FA-6DA6F3727173}">
      <dgm:prSet/>
      <dgm:spPr/>
      <dgm:t>
        <a:bodyPr/>
        <a:lstStyle/>
        <a:p>
          <a:endParaRPr lang="de-DE"/>
        </a:p>
      </dgm:t>
    </dgm:pt>
    <dgm:pt modelId="{6BFE6493-ACF6-4983-A4A9-10E77185E220}" type="sibTrans" cxnId="{6303853B-D2E6-48F3-A4FA-6DA6F3727173}">
      <dgm:prSet/>
      <dgm:spPr/>
      <dgm:t>
        <a:bodyPr/>
        <a:lstStyle/>
        <a:p>
          <a:endParaRPr lang="de-DE"/>
        </a:p>
      </dgm:t>
    </dgm:pt>
    <dgm:pt modelId="{74B12666-40F3-4F3E-BF57-595B256C9528}" type="pres">
      <dgm:prSet presAssocID="{7A90D67A-B4E7-4E23-A096-E70092BBABD1}" presName="linear" presStyleCnt="0">
        <dgm:presLayoutVars>
          <dgm:dir/>
          <dgm:animLvl val="lvl"/>
          <dgm:resizeHandles val="exact"/>
        </dgm:presLayoutVars>
      </dgm:prSet>
      <dgm:spPr/>
      <dgm:t>
        <a:bodyPr/>
        <a:lstStyle/>
        <a:p>
          <a:endParaRPr lang="de-DE"/>
        </a:p>
      </dgm:t>
    </dgm:pt>
    <dgm:pt modelId="{1E8FC36C-7FB6-49EE-9BB0-62F4A9E70D46}" type="pres">
      <dgm:prSet presAssocID="{A7F50057-703F-49EE-BF42-CCB702CDE14F}" presName="parentLin" presStyleCnt="0"/>
      <dgm:spPr/>
    </dgm:pt>
    <dgm:pt modelId="{DCB6ADD1-B287-494A-8CCD-58409359F9A0}" type="pres">
      <dgm:prSet presAssocID="{A7F50057-703F-49EE-BF42-CCB702CDE14F}" presName="parentLeftMargin" presStyleLbl="node1" presStyleIdx="0" presStyleCnt="4"/>
      <dgm:spPr/>
      <dgm:t>
        <a:bodyPr/>
        <a:lstStyle/>
        <a:p>
          <a:endParaRPr lang="de-DE"/>
        </a:p>
      </dgm:t>
    </dgm:pt>
    <dgm:pt modelId="{A5BBF937-8378-45A9-9C40-41A23C52D192}" type="pres">
      <dgm:prSet presAssocID="{A7F50057-703F-49EE-BF42-CCB702CDE14F}" presName="parentText" presStyleLbl="node1" presStyleIdx="0" presStyleCnt="4">
        <dgm:presLayoutVars>
          <dgm:chMax val="0"/>
          <dgm:bulletEnabled val="1"/>
        </dgm:presLayoutVars>
      </dgm:prSet>
      <dgm:spPr/>
      <dgm:t>
        <a:bodyPr/>
        <a:lstStyle/>
        <a:p>
          <a:endParaRPr lang="de-DE"/>
        </a:p>
      </dgm:t>
    </dgm:pt>
    <dgm:pt modelId="{85F9230B-ADA6-4911-BD31-DD469D5ED450}" type="pres">
      <dgm:prSet presAssocID="{A7F50057-703F-49EE-BF42-CCB702CDE14F}" presName="negativeSpace" presStyleCnt="0"/>
      <dgm:spPr/>
    </dgm:pt>
    <dgm:pt modelId="{1BBE01FA-391B-4454-874F-0E47D3FEBF76}" type="pres">
      <dgm:prSet presAssocID="{A7F50057-703F-49EE-BF42-CCB702CDE14F}" presName="childText" presStyleLbl="conFgAcc1" presStyleIdx="0" presStyleCnt="4">
        <dgm:presLayoutVars>
          <dgm:bulletEnabled val="1"/>
        </dgm:presLayoutVars>
      </dgm:prSet>
      <dgm:spPr/>
    </dgm:pt>
    <dgm:pt modelId="{73929745-2254-4D79-B9FA-9DC2B6F5329B}" type="pres">
      <dgm:prSet presAssocID="{BA7C337D-ABCD-4E96-83D9-CC2CF718B363}" presName="spaceBetweenRectangles" presStyleCnt="0"/>
      <dgm:spPr/>
    </dgm:pt>
    <dgm:pt modelId="{89EA9D17-9783-461D-A8F9-E1E2188E14B3}" type="pres">
      <dgm:prSet presAssocID="{DC8A5073-3A2B-46CE-A548-CF09B52E5F36}" presName="parentLin" presStyleCnt="0"/>
      <dgm:spPr/>
    </dgm:pt>
    <dgm:pt modelId="{0EE972BE-6E98-4465-B1C8-2378A3F4B845}" type="pres">
      <dgm:prSet presAssocID="{DC8A5073-3A2B-46CE-A548-CF09B52E5F36}" presName="parentLeftMargin" presStyleLbl="node1" presStyleIdx="0" presStyleCnt="4"/>
      <dgm:spPr/>
      <dgm:t>
        <a:bodyPr/>
        <a:lstStyle/>
        <a:p>
          <a:endParaRPr lang="de-DE"/>
        </a:p>
      </dgm:t>
    </dgm:pt>
    <dgm:pt modelId="{76F7DFE9-2553-4E6E-8FF2-0C34ECC3004F}" type="pres">
      <dgm:prSet presAssocID="{DC8A5073-3A2B-46CE-A548-CF09B52E5F36}" presName="parentText" presStyleLbl="node1" presStyleIdx="1" presStyleCnt="4">
        <dgm:presLayoutVars>
          <dgm:chMax val="0"/>
          <dgm:bulletEnabled val="1"/>
        </dgm:presLayoutVars>
      </dgm:prSet>
      <dgm:spPr/>
      <dgm:t>
        <a:bodyPr/>
        <a:lstStyle/>
        <a:p>
          <a:endParaRPr lang="de-DE"/>
        </a:p>
      </dgm:t>
    </dgm:pt>
    <dgm:pt modelId="{39CAD163-F67A-4131-807A-10D682D8BA2C}" type="pres">
      <dgm:prSet presAssocID="{DC8A5073-3A2B-46CE-A548-CF09B52E5F36}" presName="negativeSpace" presStyleCnt="0"/>
      <dgm:spPr/>
    </dgm:pt>
    <dgm:pt modelId="{79B7BD2C-EBBB-4932-AEE9-96DC53719653}" type="pres">
      <dgm:prSet presAssocID="{DC8A5073-3A2B-46CE-A548-CF09B52E5F36}" presName="childText" presStyleLbl="conFgAcc1" presStyleIdx="1" presStyleCnt="4">
        <dgm:presLayoutVars>
          <dgm:bulletEnabled val="1"/>
        </dgm:presLayoutVars>
      </dgm:prSet>
      <dgm:spPr/>
    </dgm:pt>
    <dgm:pt modelId="{04536C85-8DBF-478C-B574-CB77DE0CA3C0}" type="pres">
      <dgm:prSet presAssocID="{FD673433-73BB-4950-94A5-60F99F1F30D6}" presName="spaceBetweenRectangles" presStyleCnt="0"/>
      <dgm:spPr/>
    </dgm:pt>
    <dgm:pt modelId="{2811977E-202B-4AA9-9959-6214F47E98EB}" type="pres">
      <dgm:prSet presAssocID="{290EF682-DFC5-475A-9BBA-7918C085D1C0}" presName="parentLin" presStyleCnt="0"/>
      <dgm:spPr/>
    </dgm:pt>
    <dgm:pt modelId="{7CDF57D9-FE26-4A22-9348-39FE371E4F05}" type="pres">
      <dgm:prSet presAssocID="{290EF682-DFC5-475A-9BBA-7918C085D1C0}" presName="parentLeftMargin" presStyleLbl="node1" presStyleIdx="1" presStyleCnt="4"/>
      <dgm:spPr/>
      <dgm:t>
        <a:bodyPr/>
        <a:lstStyle/>
        <a:p>
          <a:endParaRPr lang="de-DE"/>
        </a:p>
      </dgm:t>
    </dgm:pt>
    <dgm:pt modelId="{CE3C9E0F-E41E-4B55-954B-C278E4F9E808}" type="pres">
      <dgm:prSet presAssocID="{290EF682-DFC5-475A-9BBA-7918C085D1C0}" presName="parentText" presStyleLbl="node1" presStyleIdx="2" presStyleCnt="4">
        <dgm:presLayoutVars>
          <dgm:chMax val="0"/>
          <dgm:bulletEnabled val="1"/>
        </dgm:presLayoutVars>
      </dgm:prSet>
      <dgm:spPr/>
      <dgm:t>
        <a:bodyPr/>
        <a:lstStyle/>
        <a:p>
          <a:endParaRPr lang="de-DE"/>
        </a:p>
      </dgm:t>
    </dgm:pt>
    <dgm:pt modelId="{6113DFF4-DA73-4706-83FE-92C637C4BB56}" type="pres">
      <dgm:prSet presAssocID="{290EF682-DFC5-475A-9BBA-7918C085D1C0}" presName="negativeSpace" presStyleCnt="0"/>
      <dgm:spPr/>
    </dgm:pt>
    <dgm:pt modelId="{2E69FB7B-337F-498E-B5A2-01E3BD034DCB}" type="pres">
      <dgm:prSet presAssocID="{290EF682-DFC5-475A-9BBA-7918C085D1C0}" presName="childText" presStyleLbl="conFgAcc1" presStyleIdx="2" presStyleCnt="4">
        <dgm:presLayoutVars>
          <dgm:bulletEnabled val="1"/>
        </dgm:presLayoutVars>
      </dgm:prSet>
      <dgm:spPr/>
    </dgm:pt>
    <dgm:pt modelId="{0E7FA5B3-AA8B-4331-B6C3-6734D19B50C8}" type="pres">
      <dgm:prSet presAssocID="{E4A4C671-A9EC-40C9-9900-668D68DC5C95}" presName="spaceBetweenRectangles" presStyleCnt="0"/>
      <dgm:spPr/>
    </dgm:pt>
    <dgm:pt modelId="{4B483D47-3C57-46D7-9AE6-4A83EA1194F0}" type="pres">
      <dgm:prSet presAssocID="{B2B6A9C1-456D-4674-9BAA-78572594399F}" presName="parentLin" presStyleCnt="0"/>
      <dgm:spPr/>
    </dgm:pt>
    <dgm:pt modelId="{C7738142-A907-4EE7-92E7-15F23C348B45}" type="pres">
      <dgm:prSet presAssocID="{B2B6A9C1-456D-4674-9BAA-78572594399F}" presName="parentLeftMargin" presStyleLbl="node1" presStyleIdx="2" presStyleCnt="4"/>
      <dgm:spPr/>
      <dgm:t>
        <a:bodyPr/>
        <a:lstStyle/>
        <a:p>
          <a:endParaRPr lang="de-DE"/>
        </a:p>
      </dgm:t>
    </dgm:pt>
    <dgm:pt modelId="{D9526F37-B54F-440F-9435-4D843646E112}" type="pres">
      <dgm:prSet presAssocID="{B2B6A9C1-456D-4674-9BAA-78572594399F}" presName="parentText" presStyleLbl="node1" presStyleIdx="3" presStyleCnt="4" custScaleX="100992">
        <dgm:presLayoutVars>
          <dgm:chMax val="0"/>
          <dgm:bulletEnabled val="1"/>
        </dgm:presLayoutVars>
      </dgm:prSet>
      <dgm:spPr/>
      <dgm:t>
        <a:bodyPr/>
        <a:lstStyle/>
        <a:p>
          <a:endParaRPr lang="de-DE"/>
        </a:p>
      </dgm:t>
    </dgm:pt>
    <dgm:pt modelId="{723543F9-EE41-43C1-AA59-24553862F4FD}" type="pres">
      <dgm:prSet presAssocID="{B2B6A9C1-456D-4674-9BAA-78572594399F}" presName="negativeSpace" presStyleCnt="0"/>
      <dgm:spPr/>
    </dgm:pt>
    <dgm:pt modelId="{3DF098F3-1D52-4850-BE7F-94159C4B79B9}" type="pres">
      <dgm:prSet presAssocID="{B2B6A9C1-456D-4674-9BAA-78572594399F}" presName="childText" presStyleLbl="conFgAcc1" presStyleIdx="3" presStyleCnt="4">
        <dgm:presLayoutVars>
          <dgm:bulletEnabled val="1"/>
        </dgm:presLayoutVars>
      </dgm:prSet>
      <dgm:spPr/>
    </dgm:pt>
  </dgm:ptLst>
  <dgm:cxnLst>
    <dgm:cxn modelId="{6303853B-D2E6-48F3-A4FA-6DA6F3727173}" srcId="{7A90D67A-B4E7-4E23-A096-E70092BBABD1}" destId="{B2B6A9C1-456D-4674-9BAA-78572594399F}" srcOrd="3" destOrd="0" parTransId="{7EC1DD54-3768-4061-A614-F0B1EBC9A85B}" sibTransId="{6BFE6493-ACF6-4983-A4A9-10E77185E220}"/>
    <dgm:cxn modelId="{CB4FC1C3-5B4C-4ECF-BE20-C86A82ABA3B3}" type="presOf" srcId="{DC8A5073-3A2B-46CE-A548-CF09B52E5F36}" destId="{76F7DFE9-2553-4E6E-8FF2-0C34ECC3004F}" srcOrd="1" destOrd="0" presId="urn:microsoft.com/office/officeart/2005/8/layout/list1"/>
    <dgm:cxn modelId="{28F55D8A-BE02-49DF-ABA2-04F5A95ABB4B}" srcId="{7A90D67A-B4E7-4E23-A096-E70092BBABD1}" destId="{A7F50057-703F-49EE-BF42-CCB702CDE14F}" srcOrd="0" destOrd="0" parTransId="{B809A05C-8479-474B-AFDE-EAE004152DE0}" sibTransId="{BA7C337D-ABCD-4E96-83D9-CC2CF718B363}"/>
    <dgm:cxn modelId="{DF2914D0-98C3-4F9E-8CEF-AACA5C9BD9C1}" type="presOf" srcId="{B2B6A9C1-456D-4674-9BAA-78572594399F}" destId="{C7738142-A907-4EE7-92E7-15F23C348B45}" srcOrd="0" destOrd="0" presId="urn:microsoft.com/office/officeart/2005/8/layout/list1"/>
    <dgm:cxn modelId="{C8D26A82-0448-472A-951B-930BCB95777A}" srcId="{7A90D67A-B4E7-4E23-A096-E70092BBABD1}" destId="{290EF682-DFC5-475A-9BBA-7918C085D1C0}" srcOrd="2" destOrd="0" parTransId="{40CBCE59-CBF5-4621-8709-0D2829EC8B4F}" sibTransId="{E4A4C671-A9EC-40C9-9900-668D68DC5C95}"/>
    <dgm:cxn modelId="{31642E68-62C0-4B61-ABB9-68EEE1E7B083}" srcId="{7A90D67A-B4E7-4E23-A096-E70092BBABD1}" destId="{DC8A5073-3A2B-46CE-A548-CF09B52E5F36}" srcOrd="1" destOrd="0" parTransId="{C2269595-2039-4414-8A4D-AEA41A606FFF}" sibTransId="{FD673433-73BB-4950-94A5-60F99F1F30D6}"/>
    <dgm:cxn modelId="{38E4AA1B-ED07-45DE-96EC-BCABEEA2EF26}" type="presOf" srcId="{B2B6A9C1-456D-4674-9BAA-78572594399F}" destId="{D9526F37-B54F-440F-9435-4D843646E112}" srcOrd="1" destOrd="0" presId="urn:microsoft.com/office/officeart/2005/8/layout/list1"/>
    <dgm:cxn modelId="{885CA933-9CA6-4CEC-AB44-F87D06AD9D2F}" type="presOf" srcId="{DC8A5073-3A2B-46CE-A548-CF09B52E5F36}" destId="{0EE972BE-6E98-4465-B1C8-2378A3F4B845}" srcOrd="0" destOrd="0" presId="urn:microsoft.com/office/officeart/2005/8/layout/list1"/>
    <dgm:cxn modelId="{224B438C-EAE5-49EE-BAE5-ACF2FEC05F7C}" type="presOf" srcId="{290EF682-DFC5-475A-9BBA-7918C085D1C0}" destId="{CE3C9E0F-E41E-4B55-954B-C278E4F9E808}" srcOrd="1" destOrd="0" presId="urn:microsoft.com/office/officeart/2005/8/layout/list1"/>
    <dgm:cxn modelId="{B4D6E808-3170-4D0F-80D9-63323869273B}" type="presOf" srcId="{A7F50057-703F-49EE-BF42-CCB702CDE14F}" destId="{DCB6ADD1-B287-494A-8CCD-58409359F9A0}" srcOrd="0" destOrd="0" presId="urn:microsoft.com/office/officeart/2005/8/layout/list1"/>
    <dgm:cxn modelId="{0E08E8C1-713B-4F5B-AD27-1E8BCD04F227}" type="presOf" srcId="{290EF682-DFC5-475A-9BBA-7918C085D1C0}" destId="{7CDF57D9-FE26-4A22-9348-39FE371E4F05}" srcOrd="0" destOrd="0" presId="urn:microsoft.com/office/officeart/2005/8/layout/list1"/>
    <dgm:cxn modelId="{B98A5693-7C15-427A-9172-F11FE31E0706}" type="presOf" srcId="{A7F50057-703F-49EE-BF42-CCB702CDE14F}" destId="{A5BBF937-8378-45A9-9C40-41A23C52D192}" srcOrd="1" destOrd="0" presId="urn:microsoft.com/office/officeart/2005/8/layout/list1"/>
    <dgm:cxn modelId="{1E6424FA-6860-4485-9958-D92DE6BC9D8D}" type="presOf" srcId="{7A90D67A-B4E7-4E23-A096-E70092BBABD1}" destId="{74B12666-40F3-4F3E-BF57-595B256C9528}" srcOrd="0" destOrd="0" presId="urn:microsoft.com/office/officeart/2005/8/layout/list1"/>
    <dgm:cxn modelId="{0976596C-A335-447E-9598-F00C6A677458}" type="presParOf" srcId="{74B12666-40F3-4F3E-BF57-595B256C9528}" destId="{1E8FC36C-7FB6-49EE-9BB0-62F4A9E70D46}" srcOrd="0" destOrd="0" presId="urn:microsoft.com/office/officeart/2005/8/layout/list1"/>
    <dgm:cxn modelId="{96D4A279-FB51-4511-B6ED-A13EDB1A2289}" type="presParOf" srcId="{1E8FC36C-7FB6-49EE-9BB0-62F4A9E70D46}" destId="{DCB6ADD1-B287-494A-8CCD-58409359F9A0}" srcOrd="0" destOrd="0" presId="urn:microsoft.com/office/officeart/2005/8/layout/list1"/>
    <dgm:cxn modelId="{7EAEE45F-B579-4A47-B430-AB5A4D2253D6}" type="presParOf" srcId="{1E8FC36C-7FB6-49EE-9BB0-62F4A9E70D46}" destId="{A5BBF937-8378-45A9-9C40-41A23C52D192}" srcOrd="1" destOrd="0" presId="urn:microsoft.com/office/officeart/2005/8/layout/list1"/>
    <dgm:cxn modelId="{BE83B8C2-C1D3-4988-B75A-040F87470F20}" type="presParOf" srcId="{74B12666-40F3-4F3E-BF57-595B256C9528}" destId="{85F9230B-ADA6-4911-BD31-DD469D5ED450}" srcOrd="1" destOrd="0" presId="urn:microsoft.com/office/officeart/2005/8/layout/list1"/>
    <dgm:cxn modelId="{5E6129DD-5F0E-4162-A403-58CFB82A2B21}" type="presParOf" srcId="{74B12666-40F3-4F3E-BF57-595B256C9528}" destId="{1BBE01FA-391B-4454-874F-0E47D3FEBF76}" srcOrd="2" destOrd="0" presId="urn:microsoft.com/office/officeart/2005/8/layout/list1"/>
    <dgm:cxn modelId="{5B5BE553-7231-4CB4-9B25-DC405B7F2A5E}" type="presParOf" srcId="{74B12666-40F3-4F3E-BF57-595B256C9528}" destId="{73929745-2254-4D79-B9FA-9DC2B6F5329B}" srcOrd="3" destOrd="0" presId="urn:microsoft.com/office/officeart/2005/8/layout/list1"/>
    <dgm:cxn modelId="{A5F54272-633D-417B-BBDA-57592EC247EB}" type="presParOf" srcId="{74B12666-40F3-4F3E-BF57-595B256C9528}" destId="{89EA9D17-9783-461D-A8F9-E1E2188E14B3}" srcOrd="4" destOrd="0" presId="urn:microsoft.com/office/officeart/2005/8/layout/list1"/>
    <dgm:cxn modelId="{4A3AFF37-5392-406C-9154-8C792C8405E4}" type="presParOf" srcId="{89EA9D17-9783-461D-A8F9-E1E2188E14B3}" destId="{0EE972BE-6E98-4465-B1C8-2378A3F4B845}" srcOrd="0" destOrd="0" presId="urn:microsoft.com/office/officeart/2005/8/layout/list1"/>
    <dgm:cxn modelId="{BE76FE20-1986-45B7-AD8A-3A7B83F205FC}" type="presParOf" srcId="{89EA9D17-9783-461D-A8F9-E1E2188E14B3}" destId="{76F7DFE9-2553-4E6E-8FF2-0C34ECC3004F}" srcOrd="1" destOrd="0" presId="urn:microsoft.com/office/officeart/2005/8/layout/list1"/>
    <dgm:cxn modelId="{B8A058A7-8FD6-4E94-BAD1-6542ABEBBCF8}" type="presParOf" srcId="{74B12666-40F3-4F3E-BF57-595B256C9528}" destId="{39CAD163-F67A-4131-807A-10D682D8BA2C}" srcOrd="5" destOrd="0" presId="urn:microsoft.com/office/officeart/2005/8/layout/list1"/>
    <dgm:cxn modelId="{FC30B470-596D-422F-9E6F-A0CB3081E00C}" type="presParOf" srcId="{74B12666-40F3-4F3E-BF57-595B256C9528}" destId="{79B7BD2C-EBBB-4932-AEE9-96DC53719653}" srcOrd="6" destOrd="0" presId="urn:microsoft.com/office/officeart/2005/8/layout/list1"/>
    <dgm:cxn modelId="{F8A8F6CC-321D-4743-B0E1-5022FEC106E8}" type="presParOf" srcId="{74B12666-40F3-4F3E-BF57-595B256C9528}" destId="{04536C85-8DBF-478C-B574-CB77DE0CA3C0}" srcOrd="7" destOrd="0" presId="urn:microsoft.com/office/officeart/2005/8/layout/list1"/>
    <dgm:cxn modelId="{38813457-FC1D-484F-B07F-4D23056B5818}" type="presParOf" srcId="{74B12666-40F3-4F3E-BF57-595B256C9528}" destId="{2811977E-202B-4AA9-9959-6214F47E98EB}" srcOrd="8" destOrd="0" presId="urn:microsoft.com/office/officeart/2005/8/layout/list1"/>
    <dgm:cxn modelId="{B75896C4-3F62-4069-93B6-03F03639E48B}" type="presParOf" srcId="{2811977E-202B-4AA9-9959-6214F47E98EB}" destId="{7CDF57D9-FE26-4A22-9348-39FE371E4F05}" srcOrd="0" destOrd="0" presId="urn:microsoft.com/office/officeart/2005/8/layout/list1"/>
    <dgm:cxn modelId="{BC0CEC1A-0FF3-4BEC-BD1F-3640FD39971F}" type="presParOf" srcId="{2811977E-202B-4AA9-9959-6214F47E98EB}" destId="{CE3C9E0F-E41E-4B55-954B-C278E4F9E808}" srcOrd="1" destOrd="0" presId="urn:microsoft.com/office/officeart/2005/8/layout/list1"/>
    <dgm:cxn modelId="{DF59DC11-AF25-4210-B7FF-AD5236C70C48}" type="presParOf" srcId="{74B12666-40F3-4F3E-BF57-595B256C9528}" destId="{6113DFF4-DA73-4706-83FE-92C637C4BB56}" srcOrd="9" destOrd="0" presId="urn:microsoft.com/office/officeart/2005/8/layout/list1"/>
    <dgm:cxn modelId="{D9C1AD58-8E57-493E-994C-09211943E55C}" type="presParOf" srcId="{74B12666-40F3-4F3E-BF57-595B256C9528}" destId="{2E69FB7B-337F-498E-B5A2-01E3BD034DCB}" srcOrd="10" destOrd="0" presId="urn:microsoft.com/office/officeart/2005/8/layout/list1"/>
    <dgm:cxn modelId="{8A2AAE0D-53A7-4702-8AE1-F78610408408}" type="presParOf" srcId="{74B12666-40F3-4F3E-BF57-595B256C9528}" destId="{0E7FA5B3-AA8B-4331-B6C3-6734D19B50C8}" srcOrd="11" destOrd="0" presId="urn:microsoft.com/office/officeart/2005/8/layout/list1"/>
    <dgm:cxn modelId="{38C41F4B-D380-46D7-869C-F0FCD2F699DF}" type="presParOf" srcId="{74B12666-40F3-4F3E-BF57-595B256C9528}" destId="{4B483D47-3C57-46D7-9AE6-4A83EA1194F0}" srcOrd="12" destOrd="0" presId="urn:microsoft.com/office/officeart/2005/8/layout/list1"/>
    <dgm:cxn modelId="{0A9E5EE8-D5EA-4517-922F-F7AAAE1E9EB4}" type="presParOf" srcId="{4B483D47-3C57-46D7-9AE6-4A83EA1194F0}" destId="{C7738142-A907-4EE7-92E7-15F23C348B45}" srcOrd="0" destOrd="0" presId="urn:microsoft.com/office/officeart/2005/8/layout/list1"/>
    <dgm:cxn modelId="{AEE4DA93-F7FB-4579-98DC-CC956C9F7A96}" type="presParOf" srcId="{4B483D47-3C57-46D7-9AE6-4A83EA1194F0}" destId="{D9526F37-B54F-440F-9435-4D843646E112}" srcOrd="1" destOrd="0" presId="urn:microsoft.com/office/officeart/2005/8/layout/list1"/>
    <dgm:cxn modelId="{D8DC1C1A-D14E-480D-ADAE-62B9DB347324}" type="presParOf" srcId="{74B12666-40F3-4F3E-BF57-595B256C9528}" destId="{723543F9-EE41-43C1-AA59-24553862F4FD}" srcOrd="13" destOrd="0" presId="urn:microsoft.com/office/officeart/2005/8/layout/list1"/>
    <dgm:cxn modelId="{F8EC6431-D323-4B89-875B-0B5CBF3BCDB8}" type="presParOf" srcId="{74B12666-40F3-4F3E-BF57-595B256C9528}" destId="{3DF098F3-1D52-4850-BE7F-94159C4B79B9}" srcOrd="14"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5EA72B5A-847C-44B2-A9E9-9D564C78D971}"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623C42D1-5096-4FD5-B115-D11BA029FC0C}">
      <dgm:prSet phldrT="[Text]" custT="1"/>
      <dgm:spPr>
        <a:solidFill>
          <a:srgbClr val="00B0F0"/>
        </a:solidFill>
      </dgm:spPr>
      <dgm:t>
        <a:bodyPr/>
        <a:lstStyle/>
        <a:p>
          <a:r>
            <a:rPr lang="de-DE" sz="1800" dirty="0" smtClean="0"/>
            <a:t>Fragebogenoptimierung</a:t>
          </a:r>
        </a:p>
        <a:p>
          <a:r>
            <a:rPr lang="de-DE" sz="1600" dirty="0" smtClean="0">
              <a:sym typeface="Wingdings" panose="05000000000000000000" pitchFamily="2" charset="2"/>
            </a:rPr>
            <a:t> </a:t>
          </a:r>
          <a:r>
            <a:rPr lang="de-DE" sz="1400" dirty="0" smtClean="0"/>
            <a:t>Kognitiver Pretest, </a:t>
          </a:r>
          <a:r>
            <a:rPr lang="de-DE" sz="1400" dirty="0" err="1" smtClean="0"/>
            <a:t>Standardpretest</a:t>
          </a:r>
          <a:endParaRPr lang="de-DE" sz="1600" dirty="0" smtClean="0"/>
        </a:p>
      </dgm:t>
    </dgm:pt>
    <dgm:pt modelId="{DCEA3A7D-CD8D-4914-BA75-9851BC4E7A14}" type="parTrans" cxnId="{EAC66E8F-242F-41D4-8CED-3D30B3D54705}">
      <dgm:prSet/>
      <dgm:spPr/>
      <dgm:t>
        <a:bodyPr/>
        <a:lstStyle/>
        <a:p>
          <a:endParaRPr lang="de-DE"/>
        </a:p>
      </dgm:t>
    </dgm:pt>
    <dgm:pt modelId="{B557F293-130F-47F2-A6DA-D7CB4538A1FF}" type="sibTrans" cxnId="{EAC66E8F-242F-41D4-8CED-3D30B3D54705}">
      <dgm:prSet/>
      <dgm:spPr/>
      <dgm:t>
        <a:bodyPr/>
        <a:lstStyle/>
        <a:p>
          <a:endParaRPr lang="de-DE"/>
        </a:p>
      </dgm:t>
    </dgm:pt>
    <dgm:pt modelId="{FF7E9A30-57F4-4904-BB3A-E243B94262E9}" type="pres">
      <dgm:prSet presAssocID="{5EA72B5A-847C-44B2-A9E9-9D564C78D971}" presName="Name0" presStyleCnt="0">
        <dgm:presLayoutVars>
          <dgm:chMax val="7"/>
          <dgm:chPref val="7"/>
          <dgm:dir/>
        </dgm:presLayoutVars>
      </dgm:prSet>
      <dgm:spPr/>
      <dgm:t>
        <a:bodyPr/>
        <a:lstStyle/>
        <a:p>
          <a:endParaRPr lang="de-DE"/>
        </a:p>
      </dgm:t>
    </dgm:pt>
    <dgm:pt modelId="{011DC0BF-7B64-4DC7-9521-953D758F5BE6}" type="pres">
      <dgm:prSet presAssocID="{5EA72B5A-847C-44B2-A9E9-9D564C78D971}" presName="Name1" presStyleCnt="0"/>
      <dgm:spPr/>
    </dgm:pt>
    <dgm:pt modelId="{1905CF3F-243C-43A7-BDD1-119B27DB24B5}" type="pres">
      <dgm:prSet presAssocID="{5EA72B5A-847C-44B2-A9E9-9D564C78D971}" presName="cycle" presStyleCnt="0"/>
      <dgm:spPr/>
    </dgm:pt>
    <dgm:pt modelId="{8C99759B-F446-4BF3-B606-A29CC681D03C}" type="pres">
      <dgm:prSet presAssocID="{5EA72B5A-847C-44B2-A9E9-9D564C78D971}" presName="srcNode" presStyleLbl="node1" presStyleIdx="0" presStyleCnt="1"/>
      <dgm:spPr/>
    </dgm:pt>
    <dgm:pt modelId="{522D8575-E216-4A48-8257-0C73195DDE13}" type="pres">
      <dgm:prSet presAssocID="{5EA72B5A-847C-44B2-A9E9-9D564C78D971}" presName="conn" presStyleLbl="parChTrans1D2" presStyleIdx="0" presStyleCnt="1"/>
      <dgm:spPr/>
      <dgm:t>
        <a:bodyPr/>
        <a:lstStyle/>
        <a:p>
          <a:endParaRPr lang="de-DE"/>
        </a:p>
      </dgm:t>
    </dgm:pt>
    <dgm:pt modelId="{98F72F7A-2E23-4175-9D4B-05A7760EF40C}" type="pres">
      <dgm:prSet presAssocID="{5EA72B5A-847C-44B2-A9E9-9D564C78D971}" presName="extraNode" presStyleLbl="node1" presStyleIdx="0" presStyleCnt="1"/>
      <dgm:spPr/>
    </dgm:pt>
    <dgm:pt modelId="{3A8D70D3-CA8A-485D-B21A-0503EB8B44D7}" type="pres">
      <dgm:prSet presAssocID="{5EA72B5A-847C-44B2-A9E9-9D564C78D971}" presName="dstNode" presStyleLbl="node1" presStyleIdx="0" presStyleCnt="1"/>
      <dgm:spPr/>
    </dgm:pt>
    <dgm:pt modelId="{7958355C-634C-4F0E-A836-54AC1DBF6CDD}" type="pres">
      <dgm:prSet presAssocID="{623C42D1-5096-4FD5-B115-D11BA029FC0C}" presName="text_1" presStyleLbl="node1" presStyleIdx="0" presStyleCnt="1">
        <dgm:presLayoutVars>
          <dgm:bulletEnabled val="1"/>
        </dgm:presLayoutVars>
      </dgm:prSet>
      <dgm:spPr/>
      <dgm:t>
        <a:bodyPr/>
        <a:lstStyle/>
        <a:p>
          <a:endParaRPr lang="de-DE"/>
        </a:p>
      </dgm:t>
    </dgm:pt>
    <dgm:pt modelId="{BF4BB1BD-D58D-4258-899D-4ECE6F9A8062}" type="pres">
      <dgm:prSet presAssocID="{623C42D1-5096-4FD5-B115-D11BA029FC0C}" presName="accent_1" presStyleCnt="0"/>
      <dgm:spPr/>
    </dgm:pt>
    <dgm:pt modelId="{BA6AAA0F-B6C0-4A63-AB2C-4A61029AFEBA}" type="pres">
      <dgm:prSet presAssocID="{623C42D1-5096-4FD5-B115-D11BA029FC0C}" presName="accentRepeatNode" presStyleLbl="solidFgAcc1" presStyleIdx="0" presStyleCnt="1"/>
      <dgm:spPr/>
    </dgm:pt>
  </dgm:ptLst>
  <dgm:cxnLst>
    <dgm:cxn modelId="{EAC66E8F-242F-41D4-8CED-3D30B3D54705}" srcId="{5EA72B5A-847C-44B2-A9E9-9D564C78D971}" destId="{623C42D1-5096-4FD5-B115-D11BA029FC0C}" srcOrd="0" destOrd="0" parTransId="{DCEA3A7D-CD8D-4914-BA75-9851BC4E7A14}" sibTransId="{B557F293-130F-47F2-A6DA-D7CB4538A1FF}"/>
    <dgm:cxn modelId="{25006872-AEBB-4686-A248-D8ADFF60EE94}" type="presOf" srcId="{B557F293-130F-47F2-A6DA-D7CB4538A1FF}" destId="{522D8575-E216-4A48-8257-0C73195DDE13}" srcOrd="0" destOrd="0" presId="urn:microsoft.com/office/officeart/2008/layout/VerticalCurvedList"/>
    <dgm:cxn modelId="{C7CD840D-3CDB-40CB-A8FA-D21137733DD2}" type="presOf" srcId="{623C42D1-5096-4FD5-B115-D11BA029FC0C}" destId="{7958355C-634C-4F0E-A836-54AC1DBF6CDD}" srcOrd="0" destOrd="0" presId="urn:microsoft.com/office/officeart/2008/layout/VerticalCurvedList"/>
    <dgm:cxn modelId="{C7901059-E7FF-4713-9DC6-475DB9DAB968}" type="presOf" srcId="{5EA72B5A-847C-44B2-A9E9-9D564C78D971}" destId="{FF7E9A30-57F4-4904-BB3A-E243B94262E9}" srcOrd="0" destOrd="0" presId="urn:microsoft.com/office/officeart/2008/layout/VerticalCurvedList"/>
    <dgm:cxn modelId="{2F5866A8-543E-4065-A5BF-7CEA69820EB9}" type="presParOf" srcId="{FF7E9A30-57F4-4904-BB3A-E243B94262E9}" destId="{011DC0BF-7B64-4DC7-9521-953D758F5BE6}" srcOrd="0" destOrd="0" presId="urn:microsoft.com/office/officeart/2008/layout/VerticalCurvedList"/>
    <dgm:cxn modelId="{B7987A9B-7770-49A4-8AEA-03DE7F38E123}" type="presParOf" srcId="{011DC0BF-7B64-4DC7-9521-953D758F5BE6}" destId="{1905CF3F-243C-43A7-BDD1-119B27DB24B5}" srcOrd="0" destOrd="0" presId="urn:microsoft.com/office/officeart/2008/layout/VerticalCurvedList"/>
    <dgm:cxn modelId="{D37AB1FA-0F10-4307-B095-DBE3A53D2EF0}" type="presParOf" srcId="{1905CF3F-243C-43A7-BDD1-119B27DB24B5}" destId="{8C99759B-F446-4BF3-B606-A29CC681D03C}" srcOrd="0" destOrd="0" presId="urn:microsoft.com/office/officeart/2008/layout/VerticalCurvedList"/>
    <dgm:cxn modelId="{B290A8D3-49F0-4515-B6D1-3E5903916102}" type="presParOf" srcId="{1905CF3F-243C-43A7-BDD1-119B27DB24B5}" destId="{522D8575-E216-4A48-8257-0C73195DDE13}" srcOrd="1" destOrd="0" presId="urn:microsoft.com/office/officeart/2008/layout/VerticalCurvedList"/>
    <dgm:cxn modelId="{417FE577-9472-4D57-8E83-801A71A5B583}" type="presParOf" srcId="{1905CF3F-243C-43A7-BDD1-119B27DB24B5}" destId="{98F72F7A-2E23-4175-9D4B-05A7760EF40C}" srcOrd="2" destOrd="0" presId="urn:microsoft.com/office/officeart/2008/layout/VerticalCurvedList"/>
    <dgm:cxn modelId="{48044DAC-1B36-47A9-B0F0-EB46693664F7}" type="presParOf" srcId="{1905CF3F-243C-43A7-BDD1-119B27DB24B5}" destId="{3A8D70D3-CA8A-485D-B21A-0503EB8B44D7}" srcOrd="3" destOrd="0" presId="urn:microsoft.com/office/officeart/2008/layout/VerticalCurvedList"/>
    <dgm:cxn modelId="{8837E144-39CF-41B4-9FA0-2E9BB4FA6E8B}" type="presParOf" srcId="{011DC0BF-7B64-4DC7-9521-953D758F5BE6}" destId="{7958355C-634C-4F0E-A836-54AC1DBF6CDD}" srcOrd="1" destOrd="0" presId="urn:microsoft.com/office/officeart/2008/layout/VerticalCurvedList"/>
    <dgm:cxn modelId="{2789E6A3-3D74-4283-B4A2-2407FDEE898B}" type="presParOf" srcId="{011DC0BF-7B64-4DC7-9521-953D758F5BE6}" destId="{BF4BB1BD-D58D-4258-899D-4ECE6F9A8062}" srcOrd="2" destOrd="0" presId="urn:microsoft.com/office/officeart/2008/layout/VerticalCurvedList"/>
    <dgm:cxn modelId="{30DC153B-CECD-4545-BD55-950F5FA105CC}" type="presParOf" srcId="{BF4BB1BD-D58D-4258-899D-4ECE6F9A8062}" destId="{BA6AAA0F-B6C0-4A63-AB2C-4A61029AFEB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0A3F52-8F41-4E08-BEC0-2B9BEA25BFF9}">
      <dsp:nvSpPr>
        <dsp:cNvPr id="0" name=""/>
        <dsp:cNvSpPr/>
      </dsp:nvSpPr>
      <dsp:spPr>
        <a:xfrm>
          <a:off x="0" y="514262"/>
          <a:ext cx="7315200" cy="18207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67741" tIns="708152" rIns="567741" bIns="142240" numCol="1" spcCol="1270" anchor="t" anchorCtr="0">
          <a:noAutofit/>
        </a:bodyPr>
        <a:lstStyle/>
        <a:p>
          <a:pPr marL="228600" lvl="1" indent="-228600" algn="l" defTabSz="889000">
            <a:lnSpc>
              <a:spcPct val="90000"/>
            </a:lnSpc>
            <a:spcBef>
              <a:spcPct val="0"/>
            </a:spcBef>
            <a:spcAft>
              <a:spcPct val="15000"/>
            </a:spcAft>
            <a:buChar char="••"/>
          </a:pPr>
          <a:r>
            <a:rPr lang="de-DE" sz="2000" kern="1200" dirty="0" smtClean="0"/>
            <a:t>Ziel der Befragung</a:t>
          </a:r>
          <a:endParaRPr lang="de-DE" sz="2000" kern="1200" dirty="0"/>
        </a:p>
        <a:p>
          <a:pPr marL="228600" lvl="1" indent="-228600" algn="l" defTabSz="889000">
            <a:lnSpc>
              <a:spcPct val="90000"/>
            </a:lnSpc>
            <a:spcBef>
              <a:spcPct val="0"/>
            </a:spcBef>
            <a:spcAft>
              <a:spcPct val="15000"/>
            </a:spcAft>
            <a:buChar char="••"/>
          </a:pPr>
          <a:r>
            <a:rPr lang="de-DE" sz="2000" kern="1200" smtClean="0"/>
            <a:t>Zielgruppe</a:t>
          </a:r>
          <a:endParaRPr lang="de-DE" sz="2000" kern="1200" dirty="0" smtClean="0"/>
        </a:p>
        <a:p>
          <a:pPr marL="228600" lvl="1" indent="-228600" algn="l" defTabSz="889000">
            <a:lnSpc>
              <a:spcPct val="90000"/>
            </a:lnSpc>
            <a:spcBef>
              <a:spcPct val="0"/>
            </a:spcBef>
            <a:spcAft>
              <a:spcPct val="15000"/>
            </a:spcAft>
            <a:buChar char="••"/>
          </a:pPr>
          <a:r>
            <a:rPr lang="de-DE" sz="2000" kern="1200" dirty="0" smtClean="0"/>
            <a:t>Umfang</a:t>
          </a:r>
        </a:p>
      </dsp:txBody>
      <dsp:txXfrm>
        <a:off x="0" y="514262"/>
        <a:ext cx="7315200" cy="1820700"/>
      </dsp:txXfrm>
    </dsp:sp>
    <dsp:sp modelId="{47D01C3D-1DE0-437F-A0E0-CDAD5531BAAD}">
      <dsp:nvSpPr>
        <dsp:cNvPr id="0" name=""/>
        <dsp:cNvSpPr/>
      </dsp:nvSpPr>
      <dsp:spPr>
        <a:xfrm>
          <a:off x="365760" y="12422"/>
          <a:ext cx="5120640" cy="1003680"/>
        </a:xfrm>
        <a:prstGeom prst="round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Planung der Befragung</a:t>
          </a:r>
          <a:endParaRPr lang="de-DE" sz="2000" kern="1200" dirty="0"/>
        </a:p>
      </dsp:txBody>
      <dsp:txXfrm>
        <a:off x="414756" y="61418"/>
        <a:ext cx="5022648" cy="905688"/>
      </dsp:txXfrm>
    </dsp:sp>
    <dsp:sp modelId="{0A397BAC-65D7-4391-B250-72B52E6FFF66}">
      <dsp:nvSpPr>
        <dsp:cNvPr id="0" name=""/>
        <dsp:cNvSpPr/>
      </dsp:nvSpPr>
      <dsp:spPr>
        <a:xfrm>
          <a:off x="0" y="3020402"/>
          <a:ext cx="7315200" cy="208845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67741" tIns="708152" rIns="567741" bIns="142240" numCol="1" spcCol="1270" anchor="t" anchorCtr="0">
          <a:noAutofit/>
        </a:bodyPr>
        <a:lstStyle/>
        <a:p>
          <a:pPr marL="228600" lvl="1" indent="-228600" algn="l" defTabSz="889000">
            <a:lnSpc>
              <a:spcPct val="90000"/>
            </a:lnSpc>
            <a:spcBef>
              <a:spcPct val="0"/>
            </a:spcBef>
            <a:spcAft>
              <a:spcPct val="15000"/>
            </a:spcAft>
            <a:buChar char="••"/>
          </a:pPr>
          <a:r>
            <a:rPr lang="de-DE" altLang="de-DE" sz="2000" kern="1200" dirty="0" smtClean="0"/>
            <a:t>Fragen: offen-geschlossen, Skalierung</a:t>
          </a:r>
          <a:endParaRPr lang="de-DE" sz="2000" kern="1200" dirty="0"/>
        </a:p>
        <a:p>
          <a:pPr marL="228600" lvl="1" indent="-228600" algn="l" defTabSz="889000">
            <a:lnSpc>
              <a:spcPct val="90000"/>
            </a:lnSpc>
            <a:spcBef>
              <a:spcPct val="0"/>
            </a:spcBef>
            <a:spcAft>
              <a:spcPct val="15000"/>
            </a:spcAft>
            <a:buChar char="••"/>
          </a:pPr>
          <a:r>
            <a:rPr lang="de-DE" altLang="de-DE" sz="2000" kern="1200" dirty="0" smtClean="0"/>
            <a:t>MC, skaliert, Freitexte, Zahlenabfragen, online – Papier – beides </a:t>
          </a:r>
        </a:p>
        <a:p>
          <a:pPr marL="228600" lvl="1" indent="-228600" algn="l" defTabSz="889000">
            <a:lnSpc>
              <a:spcPct val="90000"/>
            </a:lnSpc>
            <a:spcBef>
              <a:spcPct val="0"/>
            </a:spcBef>
            <a:spcAft>
              <a:spcPct val="15000"/>
            </a:spcAft>
            <a:buChar char="••"/>
          </a:pPr>
          <a:r>
            <a:rPr lang="de-DE" altLang="de-DE" sz="2000" kern="1200" dirty="0" smtClean="0"/>
            <a:t>Layout, Datenschutzhinweis, Einwilligung</a:t>
          </a:r>
        </a:p>
      </dsp:txBody>
      <dsp:txXfrm>
        <a:off x="0" y="3020402"/>
        <a:ext cx="7315200" cy="2088450"/>
      </dsp:txXfrm>
    </dsp:sp>
    <dsp:sp modelId="{831844B5-AC3F-4065-9E72-A173F9E9E87D}">
      <dsp:nvSpPr>
        <dsp:cNvPr id="0" name=""/>
        <dsp:cNvSpPr/>
      </dsp:nvSpPr>
      <dsp:spPr>
        <a:xfrm>
          <a:off x="365760" y="2518562"/>
          <a:ext cx="5120640" cy="1003680"/>
        </a:xfrm>
        <a:prstGeom prst="round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Fragebogen</a:t>
          </a:r>
          <a:endParaRPr lang="de-DE" sz="2000" kern="1200" dirty="0"/>
        </a:p>
      </dsp:txBody>
      <dsp:txXfrm>
        <a:off x="414756" y="2567558"/>
        <a:ext cx="5022648" cy="90568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065C9A-7CBC-4771-9DB8-3C3857DA7F2A}">
      <dsp:nvSpPr>
        <dsp:cNvPr id="0" name=""/>
        <dsp:cNvSpPr/>
      </dsp:nvSpPr>
      <dsp:spPr>
        <a:xfrm>
          <a:off x="-4717718" y="-723165"/>
          <a:ext cx="5619385" cy="5619385"/>
        </a:xfrm>
        <a:prstGeom prst="blockArc">
          <a:avLst>
            <a:gd name="adj1" fmla="val 18900000"/>
            <a:gd name="adj2" fmla="val 2700000"/>
            <a:gd name="adj3" fmla="val 38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7DD1436-A60F-475F-8406-CE0E640E8201}">
      <dsp:nvSpPr>
        <dsp:cNvPr id="0" name=""/>
        <dsp:cNvSpPr/>
      </dsp:nvSpPr>
      <dsp:spPr>
        <a:xfrm>
          <a:off x="394615" y="260732"/>
          <a:ext cx="7142696" cy="521798"/>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sym typeface="Wingdings" panose="05000000000000000000" pitchFamily="2" charset="2"/>
            </a:rPr>
            <a:t>Prüfung auf Ve</a:t>
          </a:r>
          <a:r>
            <a:rPr lang="de-DE" sz="2000" kern="1200" dirty="0" smtClean="0"/>
            <a:t>rständlichkeit der Fragen</a:t>
          </a:r>
          <a:endParaRPr lang="de-DE" sz="2000" kern="1200" dirty="0"/>
        </a:p>
      </dsp:txBody>
      <dsp:txXfrm>
        <a:off x="394615" y="260732"/>
        <a:ext cx="7142696" cy="521798"/>
      </dsp:txXfrm>
    </dsp:sp>
    <dsp:sp modelId="{7C1DE6D0-37C5-4081-A49D-7C6092FEBFE3}">
      <dsp:nvSpPr>
        <dsp:cNvPr id="0" name=""/>
        <dsp:cNvSpPr/>
      </dsp:nvSpPr>
      <dsp:spPr>
        <a:xfrm>
          <a:off x="68491" y="195507"/>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3A042E7-67F9-4564-81F7-EC9176E4016E}">
      <dsp:nvSpPr>
        <dsp:cNvPr id="0" name=""/>
        <dsp:cNvSpPr/>
      </dsp:nvSpPr>
      <dsp:spPr>
        <a:xfrm>
          <a:off x="768521" y="1043180"/>
          <a:ext cx="6768790" cy="521798"/>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t>Prüfung der Reihenfolge der Fragen</a:t>
          </a:r>
          <a:endParaRPr lang="de-DE" sz="2000" kern="1200" dirty="0"/>
        </a:p>
      </dsp:txBody>
      <dsp:txXfrm>
        <a:off x="768521" y="1043180"/>
        <a:ext cx="6768790" cy="521798"/>
      </dsp:txXfrm>
    </dsp:sp>
    <dsp:sp modelId="{87EDE470-80D3-4485-844A-9D7BFC943E61}">
      <dsp:nvSpPr>
        <dsp:cNvPr id="0" name=""/>
        <dsp:cNvSpPr/>
      </dsp:nvSpPr>
      <dsp:spPr>
        <a:xfrm>
          <a:off x="442397" y="977955"/>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4473963-3804-46A3-92AB-7349BDA89FFC}">
      <dsp:nvSpPr>
        <dsp:cNvPr id="0" name=""/>
        <dsp:cNvSpPr/>
      </dsp:nvSpPr>
      <dsp:spPr>
        <a:xfrm>
          <a:off x="883280" y="1825628"/>
          <a:ext cx="6654031" cy="521798"/>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t>Untersuchung von Kontexteffekten</a:t>
          </a:r>
          <a:endParaRPr lang="de-DE" sz="2000" kern="1200" dirty="0"/>
        </a:p>
      </dsp:txBody>
      <dsp:txXfrm>
        <a:off x="883280" y="1825628"/>
        <a:ext cx="6654031" cy="521798"/>
      </dsp:txXfrm>
    </dsp:sp>
    <dsp:sp modelId="{92F1E282-1B98-4DE4-A8EE-B4A4E49176B3}">
      <dsp:nvSpPr>
        <dsp:cNvPr id="0" name=""/>
        <dsp:cNvSpPr/>
      </dsp:nvSpPr>
      <dsp:spPr>
        <a:xfrm>
          <a:off x="557156" y="1760403"/>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B9A4E0C-FC33-48CE-B7C6-72F1E8E258A6}">
      <dsp:nvSpPr>
        <dsp:cNvPr id="0" name=""/>
        <dsp:cNvSpPr/>
      </dsp:nvSpPr>
      <dsp:spPr>
        <a:xfrm>
          <a:off x="768521" y="2608075"/>
          <a:ext cx="6768790" cy="521798"/>
        </a:xfrm>
        <a:prstGeom prst="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t>Exploration von Problemen der Befragten mit ihrer Aufgabe</a:t>
          </a:r>
          <a:endParaRPr lang="de-DE" sz="2000" kern="1200" dirty="0"/>
        </a:p>
      </dsp:txBody>
      <dsp:txXfrm>
        <a:off x="768521" y="2608075"/>
        <a:ext cx="6768790" cy="521798"/>
      </dsp:txXfrm>
    </dsp:sp>
    <dsp:sp modelId="{B57534D4-05C9-4A20-A9C1-069190CC91B1}">
      <dsp:nvSpPr>
        <dsp:cNvPr id="0" name=""/>
        <dsp:cNvSpPr/>
      </dsp:nvSpPr>
      <dsp:spPr>
        <a:xfrm>
          <a:off x="442397" y="2542851"/>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F8EDEDA-FF43-4995-8EB6-0FC24F9A1EA7}">
      <dsp:nvSpPr>
        <dsp:cNvPr id="0" name=""/>
        <dsp:cNvSpPr/>
      </dsp:nvSpPr>
      <dsp:spPr>
        <a:xfrm>
          <a:off x="394615" y="3390523"/>
          <a:ext cx="7142696" cy="521798"/>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t>Exploration des Zustandekommens der Antworten</a:t>
          </a:r>
          <a:endParaRPr lang="de-DE" sz="2000" kern="1200" dirty="0"/>
        </a:p>
      </dsp:txBody>
      <dsp:txXfrm>
        <a:off x="394615" y="3390523"/>
        <a:ext cx="7142696" cy="521798"/>
      </dsp:txXfrm>
    </dsp:sp>
    <dsp:sp modelId="{82B1911D-4DFB-4988-A464-185CA23BB37B}">
      <dsp:nvSpPr>
        <dsp:cNvPr id="0" name=""/>
        <dsp:cNvSpPr/>
      </dsp:nvSpPr>
      <dsp:spPr>
        <a:xfrm>
          <a:off x="68491" y="3325298"/>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065C9A-7CBC-4771-9DB8-3C3857DA7F2A}">
      <dsp:nvSpPr>
        <dsp:cNvPr id="0" name=""/>
        <dsp:cNvSpPr/>
      </dsp:nvSpPr>
      <dsp:spPr>
        <a:xfrm>
          <a:off x="-4717718" y="-723165"/>
          <a:ext cx="5619385" cy="5619385"/>
        </a:xfrm>
        <a:prstGeom prst="blockArc">
          <a:avLst>
            <a:gd name="adj1" fmla="val 18900000"/>
            <a:gd name="adj2" fmla="val 2700000"/>
            <a:gd name="adj3" fmla="val 38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7DD1436-A60F-475F-8406-CE0E640E8201}">
      <dsp:nvSpPr>
        <dsp:cNvPr id="0" name=""/>
        <dsp:cNvSpPr/>
      </dsp:nvSpPr>
      <dsp:spPr>
        <a:xfrm>
          <a:off x="394615" y="260732"/>
          <a:ext cx="7142696" cy="521798"/>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43180" rIns="43180" bIns="43180" numCol="1" spcCol="1270" anchor="ctr" anchorCtr="0">
          <a:noAutofit/>
        </a:bodyPr>
        <a:lstStyle/>
        <a:p>
          <a:pPr lvl="0" algn="l" defTabSz="755650">
            <a:lnSpc>
              <a:spcPct val="90000"/>
            </a:lnSpc>
            <a:spcBef>
              <a:spcPct val="0"/>
            </a:spcBef>
            <a:spcAft>
              <a:spcPct val="35000"/>
            </a:spcAft>
          </a:pPr>
          <a:r>
            <a:rPr lang="de-DE" sz="1700" kern="1200" smtClean="0"/>
            <a:t>Exploration von Interesse und Aufmerksamkeit der Befragten</a:t>
          </a:r>
          <a:endParaRPr lang="de-DE" sz="1700" kern="1200" dirty="0"/>
        </a:p>
      </dsp:txBody>
      <dsp:txXfrm>
        <a:off x="394615" y="260732"/>
        <a:ext cx="7142696" cy="521798"/>
      </dsp:txXfrm>
    </dsp:sp>
    <dsp:sp modelId="{7C1DE6D0-37C5-4081-A49D-7C6092FEBFE3}">
      <dsp:nvSpPr>
        <dsp:cNvPr id="0" name=""/>
        <dsp:cNvSpPr/>
      </dsp:nvSpPr>
      <dsp:spPr>
        <a:xfrm>
          <a:off x="68491" y="195507"/>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E931D4-5591-450D-99FF-03E483BE4CE4}">
      <dsp:nvSpPr>
        <dsp:cNvPr id="0" name=""/>
        <dsp:cNvSpPr/>
      </dsp:nvSpPr>
      <dsp:spPr>
        <a:xfrm>
          <a:off x="768521" y="1043180"/>
          <a:ext cx="6768790" cy="521798"/>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43180" rIns="43180" bIns="43180" numCol="1" spcCol="1270" anchor="ctr" anchorCtr="0">
          <a:noAutofit/>
        </a:bodyPr>
        <a:lstStyle/>
        <a:p>
          <a:pPr lvl="0" algn="l" defTabSz="755650">
            <a:lnSpc>
              <a:spcPct val="90000"/>
            </a:lnSpc>
            <a:spcBef>
              <a:spcPct val="0"/>
            </a:spcBef>
            <a:spcAft>
              <a:spcPct val="35000"/>
            </a:spcAft>
          </a:pPr>
          <a:r>
            <a:rPr lang="de-DE" sz="1700" kern="1200" dirty="0" smtClean="0"/>
            <a:t>Einschätzungen zum Wohlbefinden der Befragten bei der Befragung</a:t>
          </a:r>
          <a:endParaRPr lang="de-DE" sz="1700" kern="1200" dirty="0"/>
        </a:p>
      </dsp:txBody>
      <dsp:txXfrm>
        <a:off x="768521" y="1043180"/>
        <a:ext cx="6768790" cy="521798"/>
      </dsp:txXfrm>
    </dsp:sp>
    <dsp:sp modelId="{03080045-9FD3-4CFE-96D6-180A0AB5AD9F}">
      <dsp:nvSpPr>
        <dsp:cNvPr id="0" name=""/>
        <dsp:cNvSpPr/>
      </dsp:nvSpPr>
      <dsp:spPr>
        <a:xfrm>
          <a:off x="442397" y="977955"/>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6EEEE5A-990B-4761-B311-2C9C7E8BD33E}">
      <dsp:nvSpPr>
        <dsp:cNvPr id="0" name=""/>
        <dsp:cNvSpPr/>
      </dsp:nvSpPr>
      <dsp:spPr>
        <a:xfrm>
          <a:off x="883280" y="1825628"/>
          <a:ext cx="6654031" cy="521798"/>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43180" rIns="43180" bIns="43180" numCol="1" spcCol="1270" anchor="ctr" anchorCtr="0">
          <a:noAutofit/>
        </a:bodyPr>
        <a:lstStyle/>
        <a:p>
          <a:pPr lvl="0" algn="l" defTabSz="755650">
            <a:lnSpc>
              <a:spcPct val="90000"/>
            </a:lnSpc>
            <a:spcBef>
              <a:spcPct val="0"/>
            </a:spcBef>
            <a:spcAft>
              <a:spcPct val="35000"/>
            </a:spcAft>
          </a:pPr>
          <a:r>
            <a:rPr lang="de-DE" sz="1700" kern="1200" dirty="0" smtClean="0"/>
            <a:t>Ermittlung der Zeitdauer der Beantwortung des Fragebogens</a:t>
          </a:r>
          <a:endParaRPr lang="de-DE" sz="1700" kern="1200" dirty="0"/>
        </a:p>
      </dsp:txBody>
      <dsp:txXfrm>
        <a:off x="883280" y="1825628"/>
        <a:ext cx="6654031" cy="521798"/>
      </dsp:txXfrm>
    </dsp:sp>
    <dsp:sp modelId="{BC6F3E5E-B458-46A5-BCAD-99F5AA35DB42}">
      <dsp:nvSpPr>
        <dsp:cNvPr id="0" name=""/>
        <dsp:cNvSpPr/>
      </dsp:nvSpPr>
      <dsp:spPr>
        <a:xfrm>
          <a:off x="557156" y="1760403"/>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65F3F1F-9831-4FAF-A830-CDFC8C80C897}">
      <dsp:nvSpPr>
        <dsp:cNvPr id="0" name=""/>
        <dsp:cNvSpPr/>
      </dsp:nvSpPr>
      <dsp:spPr>
        <a:xfrm>
          <a:off x="768521" y="2608075"/>
          <a:ext cx="6768790" cy="521798"/>
        </a:xfrm>
        <a:prstGeom prst="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43180" rIns="43180" bIns="43180" numCol="1" spcCol="1270" anchor="ctr" anchorCtr="0">
          <a:noAutofit/>
        </a:bodyPr>
        <a:lstStyle/>
        <a:p>
          <a:pPr lvl="0" algn="l" defTabSz="755650">
            <a:lnSpc>
              <a:spcPct val="90000"/>
            </a:lnSpc>
            <a:spcBef>
              <a:spcPct val="0"/>
            </a:spcBef>
            <a:spcAft>
              <a:spcPct val="35000"/>
            </a:spcAft>
          </a:pPr>
          <a:r>
            <a:rPr lang="de-DE" sz="1700" kern="1200" dirty="0" smtClean="0"/>
            <a:t>Feststellung technischer Probleme</a:t>
          </a:r>
          <a:endParaRPr lang="de-DE" sz="1700" kern="1200" dirty="0"/>
        </a:p>
      </dsp:txBody>
      <dsp:txXfrm>
        <a:off x="768521" y="2608075"/>
        <a:ext cx="6768790" cy="521798"/>
      </dsp:txXfrm>
    </dsp:sp>
    <dsp:sp modelId="{9DD071CA-E8D4-4B82-A0FF-B86028B8DBE3}">
      <dsp:nvSpPr>
        <dsp:cNvPr id="0" name=""/>
        <dsp:cNvSpPr/>
      </dsp:nvSpPr>
      <dsp:spPr>
        <a:xfrm>
          <a:off x="442397" y="2542851"/>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47108E8-D326-4774-9BA3-44BD1BA2CF61}">
      <dsp:nvSpPr>
        <dsp:cNvPr id="0" name=""/>
        <dsp:cNvSpPr/>
      </dsp:nvSpPr>
      <dsp:spPr>
        <a:xfrm>
          <a:off x="394615" y="3390523"/>
          <a:ext cx="7142696" cy="521798"/>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4178" tIns="43180" rIns="43180" bIns="43180" numCol="1" spcCol="1270" anchor="ctr" anchorCtr="0">
          <a:noAutofit/>
        </a:bodyPr>
        <a:lstStyle/>
        <a:p>
          <a:pPr lvl="0" algn="l" defTabSz="755650">
            <a:lnSpc>
              <a:spcPct val="90000"/>
            </a:lnSpc>
            <a:spcBef>
              <a:spcPct val="0"/>
            </a:spcBef>
            <a:spcAft>
              <a:spcPct val="35000"/>
            </a:spcAft>
          </a:pPr>
          <a:r>
            <a:rPr lang="de-DE" sz="1700" kern="1200" dirty="0" smtClean="0"/>
            <a:t>Berechnung statistischer Kennwerte</a:t>
          </a:r>
          <a:endParaRPr lang="de-DE" sz="1700" kern="1200" dirty="0"/>
        </a:p>
      </dsp:txBody>
      <dsp:txXfrm>
        <a:off x="394615" y="3390523"/>
        <a:ext cx="7142696" cy="521798"/>
      </dsp:txXfrm>
    </dsp:sp>
    <dsp:sp modelId="{3B826E17-0A3E-42F0-A687-808B1F7E5569}">
      <dsp:nvSpPr>
        <dsp:cNvPr id="0" name=""/>
        <dsp:cNvSpPr/>
      </dsp:nvSpPr>
      <dsp:spPr>
        <a:xfrm>
          <a:off x="68491" y="3325298"/>
          <a:ext cx="652248" cy="65224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8575-E216-4A48-8257-0C73195DDE13}">
      <dsp:nvSpPr>
        <dsp:cNvPr id="0" name=""/>
        <dsp:cNvSpPr/>
      </dsp:nvSpPr>
      <dsp:spPr>
        <a:xfrm>
          <a:off x="-4400709" y="-732701"/>
          <a:ext cx="5693898" cy="5693898"/>
        </a:xfrm>
        <a:prstGeom prst="blockArc">
          <a:avLst>
            <a:gd name="adj1" fmla="val 18900000"/>
            <a:gd name="adj2" fmla="val 2700000"/>
            <a:gd name="adj3" fmla="val 379"/>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8A170D-6448-49F0-81C8-99D9182AD48A}">
      <dsp:nvSpPr>
        <dsp:cNvPr id="0" name=""/>
        <dsp:cNvSpPr/>
      </dsp:nvSpPr>
      <dsp:spPr>
        <a:xfrm>
          <a:off x="1254105" y="1110963"/>
          <a:ext cx="5616957" cy="2006568"/>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8184"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Validierter Fragebogen</a:t>
          </a:r>
        </a:p>
      </dsp:txBody>
      <dsp:txXfrm>
        <a:off x="1254105" y="1110963"/>
        <a:ext cx="5616957" cy="2006568"/>
      </dsp:txXfrm>
    </dsp:sp>
    <dsp:sp modelId="{86A4D718-A7F5-4ADA-B9B2-C8A1C4632AFB}">
      <dsp:nvSpPr>
        <dsp:cNvPr id="0" name=""/>
        <dsp:cNvSpPr/>
      </dsp:nvSpPr>
      <dsp:spPr>
        <a:xfrm>
          <a:off x="0" y="860142"/>
          <a:ext cx="2508210" cy="250821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CA3154-FC41-43F1-A6E2-59A44CCCF389}">
      <dsp:nvSpPr>
        <dsp:cNvPr id="0" name=""/>
        <dsp:cNvSpPr/>
      </dsp:nvSpPr>
      <dsp:spPr>
        <a:xfrm>
          <a:off x="0" y="436097"/>
          <a:ext cx="7315200" cy="7308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5080FC2-EC9B-4CA9-BD66-1B7EDA2DE074}">
      <dsp:nvSpPr>
        <dsp:cNvPr id="0" name=""/>
        <dsp:cNvSpPr/>
      </dsp:nvSpPr>
      <dsp:spPr>
        <a:xfrm>
          <a:off x="365760" y="0"/>
          <a:ext cx="5120640" cy="856080"/>
        </a:xfrm>
        <a:prstGeom prst="roundRect">
          <a:avLst/>
        </a:prstGeom>
        <a:solidFill>
          <a:srgbClr val="7030A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Objektivität</a:t>
          </a:r>
          <a:endParaRPr lang="de-DE" sz="2000" kern="1200" dirty="0"/>
        </a:p>
      </dsp:txBody>
      <dsp:txXfrm>
        <a:off x="407550" y="41790"/>
        <a:ext cx="5037060" cy="772500"/>
      </dsp:txXfrm>
    </dsp:sp>
    <dsp:sp modelId="{9887069D-5224-40E1-B8E0-56076CA9A257}">
      <dsp:nvSpPr>
        <dsp:cNvPr id="0" name=""/>
        <dsp:cNvSpPr/>
      </dsp:nvSpPr>
      <dsp:spPr>
        <a:xfrm>
          <a:off x="0" y="1751537"/>
          <a:ext cx="7315200" cy="7308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621C2E-AC94-48EE-A46E-0F380C04ED60}">
      <dsp:nvSpPr>
        <dsp:cNvPr id="0" name=""/>
        <dsp:cNvSpPr/>
      </dsp:nvSpPr>
      <dsp:spPr>
        <a:xfrm>
          <a:off x="365760" y="1323497"/>
          <a:ext cx="5120640" cy="856080"/>
        </a:xfrm>
        <a:prstGeom prst="round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Reliabilität</a:t>
          </a:r>
          <a:endParaRPr lang="de-DE" sz="2000" kern="1200" dirty="0"/>
        </a:p>
      </dsp:txBody>
      <dsp:txXfrm>
        <a:off x="407550" y="1365287"/>
        <a:ext cx="5037060" cy="772500"/>
      </dsp:txXfrm>
    </dsp:sp>
    <dsp:sp modelId="{368A609E-3585-4060-88CA-B20C2536A527}">
      <dsp:nvSpPr>
        <dsp:cNvPr id="0" name=""/>
        <dsp:cNvSpPr/>
      </dsp:nvSpPr>
      <dsp:spPr>
        <a:xfrm>
          <a:off x="0" y="3066977"/>
          <a:ext cx="7315200" cy="7308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D57FF37-D56C-4C79-A984-5030D6C66D12}">
      <dsp:nvSpPr>
        <dsp:cNvPr id="0" name=""/>
        <dsp:cNvSpPr/>
      </dsp:nvSpPr>
      <dsp:spPr>
        <a:xfrm>
          <a:off x="365760" y="2638937"/>
          <a:ext cx="5120640" cy="85608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Validität</a:t>
          </a:r>
          <a:endParaRPr lang="de-DE" sz="2000" kern="1200" dirty="0"/>
        </a:p>
      </dsp:txBody>
      <dsp:txXfrm>
        <a:off x="407550" y="2680727"/>
        <a:ext cx="5037060" cy="772500"/>
      </dsp:txXfrm>
    </dsp:sp>
    <dsp:sp modelId="{9E08F11C-2157-43E0-8BE0-036452234790}">
      <dsp:nvSpPr>
        <dsp:cNvPr id="0" name=""/>
        <dsp:cNvSpPr/>
      </dsp:nvSpPr>
      <dsp:spPr>
        <a:xfrm>
          <a:off x="0" y="4382417"/>
          <a:ext cx="7315200" cy="7308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28BA400-3935-4BC4-99F2-056950C7723A}">
      <dsp:nvSpPr>
        <dsp:cNvPr id="0" name=""/>
        <dsp:cNvSpPr/>
      </dsp:nvSpPr>
      <dsp:spPr>
        <a:xfrm>
          <a:off x="365760" y="3954377"/>
          <a:ext cx="5120640" cy="85608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Nebengütekriterien</a:t>
          </a:r>
          <a:endParaRPr lang="de-DE" sz="2000" kern="1200" dirty="0"/>
        </a:p>
      </dsp:txBody>
      <dsp:txXfrm>
        <a:off x="407550" y="3996167"/>
        <a:ext cx="5037060" cy="77250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CA3154-FC41-43F1-A6E2-59A44CCCF389}">
      <dsp:nvSpPr>
        <dsp:cNvPr id="0" name=""/>
        <dsp:cNvSpPr/>
      </dsp:nvSpPr>
      <dsp:spPr>
        <a:xfrm>
          <a:off x="0" y="2221337"/>
          <a:ext cx="7315200" cy="16380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5080FC2-EC9B-4CA9-BD66-1B7EDA2DE074}">
      <dsp:nvSpPr>
        <dsp:cNvPr id="0" name=""/>
        <dsp:cNvSpPr/>
      </dsp:nvSpPr>
      <dsp:spPr>
        <a:xfrm>
          <a:off x="365760" y="1140976"/>
          <a:ext cx="5120640" cy="1918800"/>
        </a:xfrm>
        <a:prstGeom prst="roundRect">
          <a:avLst/>
        </a:prstGeom>
        <a:solidFill>
          <a:srgbClr val="7030A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Objektivität</a:t>
          </a:r>
          <a:endParaRPr lang="de-DE" sz="2000" kern="1200" dirty="0"/>
        </a:p>
      </dsp:txBody>
      <dsp:txXfrm>
        <a:off x="459428" y="1234644"/>
        <a:ext cx="4933304" cy="1731464"/>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CA3154-FC41-43F1-A6E2-59A44CCCF389}">
      <dsp:nvSpPr>
        <dsp:cNvPr id="0" name=""/>
        <dsp:cNvSpPr/>
      </dsp:nvSpPr>
      <dsp:spPr>
        <a:xfrm>
          <a:off x="0" y="255040"/>
          <a:ext cx="7555952" cy="4788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5080FC2-EC9B-4CA9-BD66-1B7EDA2DE074}">
      <dsp:nvSpPr>
        <dsp:cNvPr id="0" name=""/>
        <dsp:cNvSpPr/>
      </dsp:nvSpPr>
      <dsp:spPr>
        <a:xfrm>
          <a:off x="377797" y="0"/>
          <a:ext cx="5289166" cy="560880"/>
        </a:xfrm>
        <a:prstGeom prst="roundRect">
          <a:avLst/>
        </a:prstGeom>
        <a:solidFill>
          <a:srgbClr val="7030A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9918" tIns="0" rIns="199918" bIns="0" numCol="1" spcCol="1270" anchor="ctr" anchorCtr="0">
          <a:noAutofit/>
        </a:bodyPr>
        <a:lstStyle/>
        <a:p>
          <a:pPr lvl="0" algn="l" defTabSz="889000">
            <a:lnSpc>
              <a:spcPct val="90000"/>
            </a:lnSpc>
            <a:spcBef>
              <a:spcPct val="0"/>
            </a:spcBef>
            <a:spcAft>
              <a:spcPct val="35000"/>
            </a:spcAft>
          </a:pPr>
          <a:r>
            <a:rPr lang="de-DE" sz="2000" kern="1200" dirty="0" smtClean="0"/>
            <a:t>Objektivität</a:t>
          </a:r>
          <a:endParaRPr lang="de-DE" sz="2000" kern="1200" dirty="0"/>
        </a:p>
      </dsp:txBody>
      <dsp:txXfrm>
        <a:off x="405177" y="27380"/>
        <a:ext cx="5234406" cy="50612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87069D-5224-40E1-B8E0-56076CA9A257}">
      <dsp:nvSpPr>
        <dsp:cNvPr id="0" name=""/>
        <dsp:cNvSpPr/>
      </dsp:nvSpPr>
      <dsp:spPr>
        <a:xfrm>
          <a:off x="0" y="2221337"/>
          <a:ext cx="7315200" cy="16380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621C2E-AC94-48EE-A46E-0F380C04ED60}">
      <dsp:nvSpPr>
        <dsp:cNvPr id="0" name=""/>
        <dsp:cNvSpPr/>
      </dsp:nvSpPr>
      <dsp:spPr>
        <a:xfrm>
          <a:off x="365760" y="1261937"/>
          <a:ext cx="5120640" cy="1918800"/>
        </a:xfrm>
        <a:prstGeom prst="round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Reliabilität</a:t>
          </a:r>
          <a:endParaRPr lang="de-DE" sz="2000" kern="1200" dirty="0"/>
        </a:p>
      </dsp:txBody>
      <dsp:txXfrm>
        <a:off x="459428" y="1355605"/>
        <a:ext cx="4933304" cy="1731464"/>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87069D-5224-40E1-B8E0-56076CA9A257}">
      <dsp:nvSpPr>
        <dsp:cNvPr id="0" name=""/>
        <dsp:cNvSpPr/>
      </dsp:nvSpPr>
      <dsp:spPr>
        <a:xfrm>
          <a:off x="0" y="263434"/>
          <a:ext cx="7630766" cy="4284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4621C2E-AC94-48EE-A46E-0F380C04ED60}">
      <dsp:nvSpPr>
        <dsp:cNvPr id="0" name=""/>
        <dsp:cNvSpPr/>
      </dsp:nvSpPr>
      <dsp:spPr>
        <a:xfrm>
          <a:off x="371183" y="1805"/>
          <a:ext cx="5341536" cy="501840"/>
        </a:xfrm>
        <a:prstGeom prst="round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1897" tIns="0" rIns="201897" bIns="0" numCol="1" spcCol="1270" anchor="ctr" anchorCtr="0">
          <a:noAutofit/>
        </a:bodyPr>
        <a:lstStyle/>
        <a:p>
          <a:pPr lvl="0" algn="l" defTabSz="889000">
            <a:lnSpc>
              <a:spcPct val="90000"/>
            </a:lnSpc>
            <a:spcBef>
              <a:spcPct val="0"/>
            </a:spcBef>
            <a:spcAft>
              <a:spcPct val="35000"/>
            </a:spcAft>
          </a:pPr>
          <a:r>
            <a:rPr lang="de-DE" sz="2000" kern="1200" dirty="0" smtClean="0"/>
            <a:t>Reliabilität</a:t>
          </a:r>
          <a:endParaRPr lang="de-DE" sz="2000" kern="1200" dirty="0"/>
        </a:p>
      </dsp:txBody>
      <dsp:txXfrm>
        <a:off x="395681" y="26303"/>
        <a:ext cx="5292540" cy="452844"/>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8A609E-3585-4060-88CA-B20C2536A527}">
      <dsp:nvSpPr>
        <dsp:cNvPr id="0" name=""/>
        <dsp:cNvSpPr/>
      </dsp:nvSpPr>
      <dsp:spPr>
        <a:xfrm>
          <a:off x="0" y="2221337"/>
          <a:ext cx="7315200" cy="16380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D57FF37-D56C-4C79-A984-5030D6C66D12}">
      <dsp:nvSpPr>
        <dsp:cNvPr id="0" name=""/>
        <dsp:cNvSpPr/>
      </dsp:nvSpPr>
      <dsp:spPr>
        <a:xfrm>
          <a:off x="365760" y="1261937"/>
          <a:ext cx="5120640" cy="191880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Validität</a:t>
          </a:r>
          <a:endParaRPr lang="de-DE" sz="2000" kern="1200" dirty="0"/>
        </a:p>
      </dsp:txBody>
      <dsp:txXfrm>
        <a:off x="459428" y="1355605"/>
        <a:ext cx="4933304" cy="1731464"/>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8A609E-3585-4060-88CA-B20C2536A527}">
      <dsp:nvSpPr>
        <dsp:cNvPr id="0" name=""/>
        <dsp:cNvSpPr/>
      </dsp:nvSpPr>
      <dsp:spPr>
        <a:xfrm>
          <a:off x="0" y="319664"/>
          <a:ext cx="7564264" cy="5292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D57FF37-D56C-4C79-A984-5030D6C66D12}">
      <dsp:nvSpPr>
        <dsp:cNvPr id="0" name=""/>
        <dsp:cNvSpPr/>
      </dsp:nvSpPr>
      <dsp:spPr>
        <a:xfrm>
          <a:off x="378213" y="9704"/>
          <a:ext cx="5294984" cy="61992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0138" tIns="0" rIns="200138" bIns="0" numCol="1" spcCol="1270" anchor="ctr" anchorCtr="0">
          <a:noAutofit/>
        </a:bodyPr>
        <a:lstStyle/>
        <a:p>
          <a:pPr lvl="0" algn="l" defTabSz="889000">
            <a:lnSpc>
              <a:spcPct val="90000"/>
            </a:lnSpc>
            <a:spcBef>
              <a:spcPct val="0"/>
            </a:spcBef>
            <a:spcAft>
              <a:spcPct val="35000"/>
            </a:spcAft>
          </a:pPr>
          <a:r>
            <a:rPr lang="de-DE" sz="2000" kern="1200" dirty="0" smtClean="0"/>
            <a:t>Validität</a:t>
          </a:r>
          <a:endParaRPr lang="de-DE" sz="2000" kern="1200" dirty="0"/>
        </a:p>
      </dsp:txBody>
      <dsp:txXfrm>
        <a:off x="408475" y="39966"/>
        <a:ext cx="5234460" cy="55939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A0E4C9-A363-4170-A79D-D0DBF158A785}">
      <dsp:nvSpPr>
        <dsp:cNvPr id="0" name=""/>
        <dsp:cNvSpPr/>
      </dsp:nvSpPr>
      <dsp:spPr>
        <a:xfrm>
          <a:off x="0" y="255867"/>
          <a:ext cx="8185727" cy="727649"/>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303" tIns="291592" rIns="635303" bIns="142240" numCol="1" spcCol="1270" anchor="t" anchorCtr="0">
          <a:noAutofit/>
        </a:bodyPr>
        <a:lstStyle/>
        <a:p>
          <a:pPr marL="228600" lvl="1" indent="-228600" algn="l" defTabSz="889000">
            <a:lnSpc>
              <a:spcPct val="90000"/>
            </a:lnSpc>
            <a:spcBef>
              <a:spcPct val="0"/>
            </a:spcBef>
            <a:spcAft>
              <a:spcPct val="15000"/>
            </a:spcAft>
            <a:buChar char="••"/>
          </a:pPr>
          <a:r>
            <a:rPr lang="de-DE" altLang="de-DE" sz="2000" kern="1200" dirty="0" smtClean="0"/>
            <a:t>Information Vorgesetze, Vorstand, QM, Personalrat</a:t>
          </a:r>
          <a:endParaRPr lang="de-DE" sz="2000" kern="1200" dirty="0"/>
        </a:p>
      </dsp:txBody>
      <dsp:txXfrm>
        <a:off x="0" y="255867"/>
        <a:ext cx="8185727" cy="727649"/>
      </dsp:txXfrm>
    </dsp:sp>
    <dsp:sp modelId="{8C579D68-74A5-42E3-A4DC-32E4EC0A462C}">
      <dsp:nvSpPr>
        <dsp:cNvPr id="0" name=""/>
        <dsp:cNvSpPr/>
      </dsp:nvSpPr>
      <dsp:spPr>
        <a:xfrm>
          <a:off x="409286" y="49227"/>
          <a:ext cx="5730008" cy="413280"/>
        </a:xfrm>
        <a:prstGeom prst="round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6581" tIns="0" rIns="216581" bIns="0" numCol="1" spcCol="1270" anchor="ctr" anchorCtr="0">
          <a:noAutofit/>
        </a:bodyPr>
        <a:lstStyle/>
        <a:p>
          <a:pPr lvl="0" algn="l" defTabSz="889000">
            <a:lnSpc>
              <a:spcPct val="90000"/>
            </a:lnSpc>
            <a:spcBef>
              <a:spcPct val="0"/>
            </a:spcBef>
            <a:spcAft>
              <a:spcPct val="35000"/>
            </a:spcAft>
          </a:pPr>
          <a:r>
            <a:rPr lang="de-DE" sz="2000" kern="1200" dirty="0" smtClean="0"/>
            <a:t>Genehmigung</a:t>
          </a:r>
          <a:endParaRPr lang="de-DE" sz="2000" kern="1200" dirty="0"/>
        </a:p>
      </dsp:txBody>
      <dsp:txXfrm>
        <a:off x="429461" y="69402"/>
        <a:ext cx="5689658" cy="372930"/>
      </dsp:txXfrm>
    </dsp:sp>
    <dsp:sp modelId="{909CAB61-687E-4D8A-A5EE-2849B45D1910}">
      <dsp:nvSpPr>
        <dsp:cNvPr id="0" name=""/>
        <dsp:cNvSpPr/>
      </dsp:nvSpPr>
      <dsp:spPr>
        <a:xfrm>
          <a:off x="0" y="1265757"/>
          <a:ext cx="8185727" cy="13671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303" tIns="291592" rIns="635303" bIns="142240" numCol="1" spcCol="1270" anchor="t" anchorCtr="0">
          <a:noAutofit/>
        </a:bodyPr>
        <a:lstStyle/>
        <a:p>
          <a:pPr marL="228600" lvl="1" indent="-228600" algn="l" defTabSz="889000">
            <a:lnSpc>
              <a:spcPct val="90000"/>
            </a:lnSpc>
            <a:spcBef>
              <a:spcPct val="0"/>
            </a:spcBef>
            <a:spcAft>
              <a:spcPct val="15000"/>
            </a:spcAft>
            <a:buChar char="••"/>
          </a:pPr>
          <a:r>
            <a:rPr lang="de-DE" altLang="de-DE" sz="2000" kern="1200" dirty="0" smtClean="0"/>
            <a:t>Verteilungsweg</a:t>
          </a:r>
          <a:endParaRPr lang="de-DE" sz="2000" kern="1200" dirty="0"/>
        </a:p>
        <a:p>
          <a:pPr marL="228600" lvl="1" indent="-228600" algn="l" defTabSz="889000">
            <a:lnSpc>
              <a:spcPct val="90000"/>
            </a:lnSpc>
            <a:spcBef>
              <a:spcPct val="0"/>
            </a:spcBef>
            <a:spcAft>
              <a:spcPct val="15000"/>
            </a:spcAft>
            <a:buChar char="••"/>
          </a:pPr>
          <a:r>
            <a:rPr lang="de-DE" altLang="de-DE" sz="2000" kern="1200" smtClean="0"/>
            <a:t>Rücklauf</a:t>
          </a:r>
          <a:endParaRPr lang="de-DE" altLang="de-DE" sz="2000" kern="1200" dirty="0" smtClean="0"/>
        </a:p>
        <a:p>
          <a:pPr marL="228600" lvl="1" indent="-228600" algn="l" defTabSz="889000">
            <a:lnSpc>
              <a:spcPct val="90000"/>
            </a:lnSpc>
            <a:spcBef>
              <a:spcPct val="0"/>
            </a:spcBef>
            <a:spcAft>
              <a:spcPct val="15000"/>
            </a:spcAft>
            <a:buChar char="••"/>
          </a:pPr>
          <a:r>
            <a:rPr lang="de-DE" altLang="de-DE" sz="2000" kern="1200" dirty="0" smtClean="0"/>
            <a:t>Auswertung</a:t>
          </a:r>
        </a:p>
      </dsp:txBody>
      <dsp:txXfrm>
        <a:off x="0" y="1265757"/>
        <a:ext cx="8185727" cy="1367100"/>
      </dsp:txXfrm>
    </dsp:sp>
    <dsp:sp modelId="{2F97089A-F5AC-4932-BAC6-4BC79CA50D14}">
      <dsp:nvSpPr>
        <dsp:cNvPr id="0" name=""/>
        <dsp:cNvSpPr/>
      </dsp:nvSpPr>
      <dsp:spPr>
        <a:xfrm>
          <a:off x="409286" y="1059117"/>
          <a:ext cx="5730008" cy="413280"/>
        </a:xfrm>
        <a:prstGeom prst="roundRect">
          <a:avLst/>
        </a:prstGeom>
        <a:solidFill>
          <a:srgbClr val="7030A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6581" tIns="0" rIns="216581" bIns="0" numCol="1" spcCol="1270" anchor="ctr" anchorCtr="0">
          <a:noAutofit/>
        </a:bodyPr>
        <a:lstStyle/>
        <a:p>
          <a:pPr lvl="0" algn="l" defTabSz="889000">
            <a:lnSpc>
              <a:spcPct val="90000"/>
            </a:lnSpc>
            <a:spcBef>
              <a:spcPct val="0"/>
            </a:spcBef>
            <a:spcAft>
              <a:spcPct val="35000"/>
            </a:spcAft>
          </a:pPr>
          <a:r>
            <a:rPr lang="de-DE" sz="2000" kern="1200" dirty="0" smtClean="0"/>
            <a:t>Durchführung</a:t>
          </a:r>
          <a:endParaRPr lang="de-DE" sz="2000" kern="1200" dirty="0"/>
        </a:p>
      </dsp:txBody>
      <dsp:txXfrm>
        <a:off x="429461" y="1079292"/>
        <a:ext cx="5689658" cy="372930"/>
      </dsp:txXfrm>
    </dsp:sp>
    <dsp:sp modelId="{5ADDEB89-AC39-4571-91D4-8B2442811A5A}">
      <dsp:nvSpPr>
        <dsp:cNvPr id="0" name=""/>
        <dsp:cNvSpPr/>
      </dsp:nvSpPr>
      <dsp:spPr>
        <a:xfrm>
          <a:off x="0" y="2915097"/>
          <a:ext cx="8185727" cy="10584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35303" tIns="291592" rIns="635303" bIns="142240" numCol="1" spcCol="1270" anchor="t" anchorCtr="0">
          <a:noAutofit/>
        </a:bodyPr>
        <a:lstStyle/>
        <a:p>
          <a:pPr marL="228600" lvl="1" indent="-228600" algn="l" defTabSz="889000">
            <a:lnSpc>
              <a:spcPct val="90000"/>
            </a:lnSpc>
            <a:spcBef>
              <a:spcPct val="0"/>
            </a:spcBef>
            <a:spcAft>
              <a:spcPct val="15000"/>
            </a:spcAft>
            <a:buChar char="••"/>
          </a:pPr>
          <a:r>
            <a:rPr lang="de-DE" altLang="de-DE" sz="2000" kern="1200" dirty="0" smtClean="0"/>
            <a:t>Excel, SPSS, </a:t>
          </a:r>
          <a:r>
            <a:rPr lang="de-DE" altLang="de-DE" sz="2000" kern="1200" dirty="0" err="1" smtClean="0"/>
            <a:t>Questor</a:t>
          </a:r>
          <a:r>
            <a:rPr lang="de-DE" altLang="de-DE" sz="2000" kern="1200" dirty="0" smtClean="0"/>
            <a:t>, </a:t>
          </a:r>
          <a:endParaRPr lang="de-DE" sz="2000" kern="1200" dirty="0"/>
        </a:p>
        <a:p>
          <a:pPr marL="228600" lvl="1" indent="-228600" algn="l" defTabSz="889000">
            <a:lnSpc>
              <a:spcPct val="90000"/>
            </a:lnSpc>
            <a:spcBef>
              <a:spcPct val="0"/>
            </a:spcBef>
            <a:spcAft>
              <a:spcPct val="15000"/>
            </a:spcAft>
            <a:buChar char="••"/>
          </a:pPr>
          <a:r>
            <a:rPr lang="de-DE" altLang="de-DE" sz="2000" kern="1200" dirty="0" smtClean="0"/>
            <a:t>Zeit!</a:t>
          </a:r>
        </a:p>
      </dsp:txBody>
      <dsp:txXfrm>
        <a:off x="0" y="2915097"/>
        <a:ext cx="8185727" cy="1058400"/>
      </dsp:txXfrm>
    </dsp:sp>
    <dsp:sp modelId="{38FDFCED-2573-4EDC-B08E-EFBE4869AE3A}">
      <dsp:nvSpPr>
        <dsp:cNvPr id="0" name=""/>
        <dsp:cNvSpPr/>
      </dsp:nvSpPr>
      <dsp:spPr>
        <a:xfrm>
          <a:off x="441177" y="2695393"/>
          <a:ext cx="5730008" cy="413280"/>
        </a:xfrm>
        <a:prstGeom prst="roundRect">
          <a:avLst/>
        </a:prstGeom>
        <a:solidFill>
          <a:srgbClr val="C0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6581" tIns="0" rIns="216581" bIns="0" numCol="1" spcCol="1270" anchor="ctr" anchorCtr="0">
          <a:noAutofit/>
        </a:bodyPr>
        <a:lstStyle/>
        <a:p>
          <a:pPr lvl="0" algn="l" defTabSz="889000">
            <a:lnSpc>
              <a:spcPct val="90000"/>
            </a:lnSpc>
            <a:spcBef>
              <a:spcPct val="0"/>
            </a:spcBef>
            <a:spcAft>
              <a:spcPct val="35000"/>
            </a:spcAft>
          </a:pPr>
          <a:r>
            <a:rPr lang="de-DE" sz="2000" kern="1200" dirty="0" smtClean="0"/>
            <a:t>Auswertung</a:t>
          </a:r>
          <a:endParaRPr lang="de-DE" sz="2000" kern="1200" dirty="0"/>
        </a:p>
      </dsp:txBody>
      <dsp:txXfrm>
        <a:off x="461352" y="2715568"/>
        <a:ext cx="5689658" cy="372930"/>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08F11C-2157-43E0-8BE0-036452234790}">
      <dsp:nvSpPr>
        <dsp:cNvPr id="0" name=""/>
        <dsp:cNvSpPr/>
      </dsp:nvSpPr>
      <dsp:spPr>
        <a:xfrm>
          <a:off x="0" y="2221337"/>
          <a:ext cx="7315200" cy="16380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28BA400-3935-4BC4-99F2-056950C7723A}">
      <dsp:nvSpPr>
        <dsp:cNvPr id="0" name=""/>
        <dsp:cNvSpPr/>
      </dsp:nvSpPr>
      <dsp:spPr>
        <a:xfrm>
          <a:off x="365760" y="1261937"/>
          <a:ext cx="5120640" cy="191880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3548" tIns="0" rIns="193548" bIns="0" numCol="1" spcCol="1270" anchor="ctr" anchorCtr="0">
          <a:noAutofit/>
        </a:bodyPr>
        <a:lstStyle/>
        <a:p>
          <a:pPr lvl="0" algn="l" defTabSz="889000">
            <a:lnSpc>
              <a:spcPct val="90000"/>
            </a:lnSpc>
            <a:spcBef>
              <a:spcPct val="0"/>
            </a:spcBef>
            <a:spcAft>
              <a:spcPct val="35000"/>
            </a:spcAft>
          </a:pPr>
          <a:r>
            <a:rPr lang="de-DE" sz="2000" kern="1200" dirty="0" smtClean="0"/>
            <a:t>Nebengütekriterien</a:t>
          </a:r>
          <a:endParaRPr lang="de-DE" sz="2000" kern="1200" dirty="0"/>
        </a:p>
      </dsp:txBody>
      <dsp:txXfrm>
        <a:off x="459428" y="1355605"/>
        <a:ext cx="4933304" cy="1731464"/>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08F11C-2157-43E0-8BE0-036452234790}">
      <dsp:nvSpPr>
        <dsp:cNvPr id="0" name=""/>
        <dsp:cNvSpPr/>
      </dsp:nvSpPr>
      <dsp:spPr>
        <a:xfrm>
          <a:off x="0" y="353765"/>
          <a:ext cx="7580889" cy="5796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28BA400-3935-4BC4-99F2-056950C7723A}">
      <dsp:nvSpPr>
        <dsp:cNvPr id="0" name=""/>
        <dsp:cNvSpPr/>
      </dsp:nvSpPr>
      <dsp:spPr>
        <a:xfrm>
          <a:off x="379044" y="14285"/>
          <a:ext cx="5306622" cy="678960"/>
        </a:xfrm>
        <a:prstGeom prst="round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0578" tIns="0" rIns="200578" bIns="0" numCol="1" spcCol="1270" anchor="ctr" anchorCtr="0">
          <a:noAutofit/>
        </a:bodyPr>
        <a:lstStyle/>
        <a:p>
          <a:pPr lvl="0" algn="l" defTabSz="889000">
            <a:lnSpc>
              <a:spcPct val="90000"/>
            </a:lnSpc>
            <a:spcBef>
              <a:spcPct val="0"/>
            </a:spcBef>
            <a:spcAft>
              <a:spcPct val="35000"/>
            </a:spcAft>
          </a:pPr>
          <a:r>
            <a:rPr lang="de-DE" sz="2000" kern="1200" dirty="0" smtClean="0"/>
            <a:t>Nebengütekriterien</a:t>
          </a:r>
          <a:endParaRPr lang="de-DE" sz="2000" kern="1200" dirty="0"/>
        </a:p>
      </dsp:txBody>
      <dsp:txXfrm>
        <a:off x="412188" y="47429"/>
        <a:ext cx="5240334" cy="6126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A0E4C9-A363-4170-A79D-D0DBF158A785}">
      <dsp:nvSpPr>
        <dsp:cNvPr id="0" name=""/>
        <dsp:cNvSpPr/>
      </dsp:nvSpPr>
      <dsp:spPr>
        <a:xfrm>
          <a:off x="0" y="449426"/>
          <a:ext cx="7689273" cy="1393875"/>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96773" tIns="624840" rIns="596773" bIns="142240" numCol="1" spcCol="1270" anchor="t" anchorCtr="0">
          <a:noAutofit/>
        </a:bodyPr>
        <a:lstStyle/>
        <a:p>
          <a:pPr marL="228600" lvl="1" indent="-228600" algn="l" defTabSz="889000">
            <a:lnSpc>
              <a:spcPct val="90000"/>
            </a:lnSpc>
            <a:spcBef>
              <a:spcPct val="0"/>
            </a:spcBef>
            <a:spcAft>
              <a:spcPct val="15000"/>
            </a:spcAft>
            <a:buChar char="••"/>
          </a:pPr>
          <a:r>
            <a:rPr lang="de-DE" altLang="de-DE" sz="2000" kern="1200" dirty="0" smtClean="0"/>
            <a:t>Was ist ein „gutes“ Ergebnis?</a:t>
          </a:r>
          <a:endParaRPr lang="de-DE" sz="2000" kern="1200" dirty="0"/>
        </a:p>
        <a:p>
          <a:pPr marL="228600" lvl="1" indent="-228600" algn="l" defTabSz="889000">
            <a:lnSpc>
              <a:spcPct val="90000"/>
            </a:lnSpc>
            <a:spcBef>
              <a:spcPct val="0"/>
            </a:spcBef>
            <a:spcAft>
              <a:spcPct val="15000"/>
            </a:spcAft>
            <a:buChar char="••"/>
          </a:pPr>
          <a:r>
            <a:rPr lang="de-DE" altLang="de-DE" sz="2000" kern="1200" dirty="0" smtClean="0"/>
            <a:t>Wenig Rücklauf, wenig aussagekräftig?</a:t>
          </a:r>
        </a:p>
      </dsp:txBody>
      <dsp:txXfrm>
        <a:off x="0" y="449426"/>
        <a:ext cx="7689273" cy="1393875"/>
      </dsp:txXfrm>
    </dsp:sp>
    <dsp:sp modelId="{8C579D68-74A5-42E3-A4DC-32E4EC0A462C}">
      <dsp:nvSpPr>
        <dsp:cNvPr id="0" name=""/>
        <dsp:cNvSpPr/>
      </dsp:nvSpPr>
      <dsp:spPr>
        <a:xfrm>
          <a:off x="384463" y="6626"/>
          <a:ext cx="5382491" cy="885600"/>
        </a:xfrm>
        <a:prstGeom prst="round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445" tIns="0" rIns="203445" bIns="0" numCol="1" spcCol="1270" anchor="ctr" anchorCtr="0">
          <a:noAutofit/>
        </a:bodyPr>
        <a:lstStyle/>
        <a:p>
          <a:pPr lvl="0" algn="l" defTabSz="889000">
            <a:lnSpc>
              <a:spcPct val="90000"/>
            </a:lnSpc>
            <a:spcBef>
              <a:spcPct val="0"/>
            </a:spcBef>
            <a:spcAft>
              <a:spcPct val="35000"/>
            </a:spcAft>
          </a:pPr>
          <a:r>
            <a:rPr lang="de-DE" sz="2000" kern="1200" dirty="0" smtClean="0"/>
            <a:t>Interpretation</a:t>
          </a:r>
          <a:endParaRPr lang="de-DE" sz="2000" kern="1200" dirty="0"/>
        </a:p>
      </dsp:txBody>
      <dsp:txXfrm>
        <a:off x="427694" y="49857"/>
        <a:ext cx="5296029" cy="799138"/>
      </dsp:txXfrm>
    </dsp:sp>
    <dsp:sp modelId="{909CAB61-687E-4D8A-A5EE-2849B45D1910}">
      <dsp:nvSpPr>
        <dsp:cNvPr id="0" name=""/>
        <dsp:cNvSpPr/>
      </dsp:nvSpPr>
      <dsp:spPr>
        <a:xfrm>
          <a:off x="0" y="2448101"/>
          <a:ext cx="7689273" cy="17010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96773" tIns="624840" rIns="596773" bIns="142240" numCol="1" spcCol="1270" anchor="t" anchorCtr="0">
          <a:noAutofit/>
        </a:bodyPr>
        <a:lstStyle/>
        <a:p>
          <a:pPr marL="228600" lvl="1" indent="-228600" algn="l" defTabSz="889000">
            <a:lnSpc>
              <a:spcPct val="90000"/>
            </a:lnSpc>
            <a:spcBef>
              <a:spcPct val="0"/>
            </a:spcBef>
            <a:spcAft>
              <a:spcPct val="15000"/>
            </a:spcAft>
            <a:buChar char="••"/>
          </a:pPr>
          <a:r>
            <a:rPr lang="de-DE" altLang="de-DE" sz="2000" kern="1200" dirty="0" smtClean="0"/>
            <a:t>Risiko für Patientensicherheit erkannt? </a:t>
          </a:r>
          <a:endParaRPr lang="de-DE" sz="2000" kern="1200" dirty="0"/>
        </a:p>
        <a:p>
          <a:pPr marL="228600" lvl="1" indent="-228600" algn="l" defTabSz="889000">
            <a:lnSpc>
              <a:spcPct val="90000"/>
            </a:lnSpc>
            <a:spcBef>
              <a:spcPct val="0"/>
            </a:spcBef>
            <a:spcAft>
              <a:spcPct val="15000"/>
            </a:spcAft>
            <a:buChar char="••"/>
          </a:pPr>
          <a:r>
            <a:rPr lang="de-DE" altLang="de-DE" sz="2000" kern="1200" dirty="0" smtClean="0"/>
            <a:t>Verbesserungspotential erkannt?</a:t>
          </a:r>
          <a:endParaRPr lang="de-DE" altLang="de-DE" sz="2000" u="sng" kern="1200" dirty="0" smtClean="0"/>
        </a:p>
        <a:p>
          <a:pPr marL="228600" lvl="1" indent="-228600" algn="l" defTabSz="889000">
            <a:lnSpc>
              <a:spcPct val="90000"/>
            </a:lnSpc>
            <a:spcBef>
              <a:spcPct val="0"/>
            </a:spcBef>
            <a:spcAft>
              <a:spcPct val="15000"/>
            </a:spcAft>
            <a:buChar char="••"/>
          </a:pPr>
          <a:r>
            <a:rPr lang="de-DE" altLang="de-DE" sz="2000" kern="1200" dirty="0" smtClean="0"/>
            <a:t>-&gt; Planen, durchführen und steuern (überwachen)</a:t>
          </a:r>
        </a:p>
      </dsp:txBody>
      <dsp:txXfrm>
        <a:off x="0" y="2448101"/>
        <a:ext cx="7689273" cy="1701000"/>
      </dsp:txXfrm>
    </dsp:sp>
    <dsp:sp modelId="{2F97089A-F5AC-4932-BAC6-4BC79CA50D14}">
      <dsp:nvSpPr>
        <dsp:cNvPr id="0" name=""/>
        <dsp:cNvSpPr/>
      </dsp:nvSpPr>
      <dsp:spPr>
        <a:xfrm>
          <a:off x="384463" y="2005302"/>
          <a:ext cx="5382491" cy="885600"/>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445" tIns="0" rIns="203445" bIns="0" numCol="1" spcCol="1270" anchor="ctr" anchorCtr="0">
          <a:noAutofit/>
        </a:bodyPr>
        <a:lstStyle/>
        <a:p>
          <a:pPr lvl="0" algn="l" defTabSz="889000">
            <a:lnSpc>
              <a:spcPct val="90000"/>
            </a:lnSpc>
            <a:spcBef>
              <a:spcPct val="0"/>
            </a:spcBef>
            <a:spcAft>
              <a:spcPct val="35000"/>
            </a:spcAft>
          </a:pPr>
          <a:r>
            <a:rPr lang="de-DE" sz="2000" kern="1200" dirty="0" smtClean="0"/>
            <a:t>Abzuleitende Maßnahmen</a:t>
          </a:r>
          <a:endParaRPr lang="de-DE" sz="2000" kern="1200" dirty="0"/>
        </a:p>
      </dsp:txBody>
      <dsp:txXfrm>
        <a:off x="427694" y="2048533"/>
        <a:ext cx="5296029" cy="799138"/>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8575-E216-4A48-8257-0C73195DDE13}">
      <dsp:nvSpPr>
        <dsp:cNvPr id="0" name=""/>
        <dsp:cNvSpPr/>
      </dsp:nvSpPr>
      <dsp:spPr>
        <a:xfrm>
          <a:off x="-4780443" y="-732701"/>
          <a:ext cx="5693898" cy="5693898"/>
        </a:xfrm>
        <a:prstGeom prst="blockArc">
          <a:avLst>
            <a:gd name="adj1" fmla="val 18900000"/>
            <a:gd name="adj2" fmla="val 2700000"/>
            <a:gd name="adj3" fmla="val 379"/>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3D894F-A232-4AEF-B704-F2ED6E81EB3C}">
      <dsp:nvSpPr>
        <dsp:cNvPr id="0" name=""/>
        <dsp:cNvSpPr/>
      </dsp:nvSpPr>
      <dsp:spPr>
        <a:xfrm>
          <a:off x="399738" y="191646"/>
          <a:ext cx="6413539" cy="673830"/>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680"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Explorative Phase zur </a:t>
          </a:r>
          <a:r>
            <a:rPr lang="de-DE" sz="1800" kern="1200" dirty="0" err="1" smtClean="0"/>
            <a:t>Itemgenerierung</a:t>
          </a:r>
          <a:endParaRPr lang="de-DE" sz="1800" kern="1200" dirty="0" smtClean="0"/>
        </a:p>
        <a:p>
          <a:pPr lvl="0" algn="l" defTabSz="800100">
            <a:lnSpc>
              <a:spcPct val="90000"/>
            </a:lnSpc>
            <a:spcBef>
              <a:spcPct val="0"/>
            </a:spcBef>
            <a:spcAft>
              <a:spcPct val="35000"/>
            </a:spcAft>
          </a:pPr>
          <a:r>
            <a:rPr lang="de-DE" sz="1200" kern="1200" dirty="0" smtClean="0">
              <a:sym typeface="Wingdings" panose="05000000000000000000" pitchFamily="2" charset="2"/>
            </a:rPr>
            <a:t> </a:t>
          </a:r>
          <a:r>
            <a:rPr lang="de-DE" sz="1400" kern="1200" dirty="0" smtClean="0"/>
            <a:t>Literaturreche und –</a:t>
          </a:r>
          <a:r>
            <a:rPr lang="de-DE" sz="1400" kern="1200" dirty="0" err="1" smtClean="0"/>
            <a:t>analyse</a:t>
          </a:r>
          <a:r>
            <a:rPr lang="de-DE" sz="1400" kern="1200" dirty="0" smtClean="0"/>
            <a:t>, Fokusgruppe, Interviews</a:t>
          </a:r>
          <a:endParaRPr lang="de-DE" sz="1800" kern="1200" dirty="0"/>
        </a:p>
      </dsp:txBody>
      <dsp:txXfrm>
        <a:off x="399738" y="191646"/>
        <a:ext cx="6413539" cy="673830"/>
      </dsp:txXfrm>
    </dsp:sp>
    <dsp:sp modelId="{9C569B59-310B-4E20-A769-097A8DCA644D}">
      <dsp:nvSpPr>
        <dsp:cNvPr id="0" name=""/>
        <dsp:cNvSpPr/>
      </dsp:nvSpPr>
      <dsp:spPr>
        <a:xfrm>
          <a:off x="69281" y="198105"/>
          <a:ext cx="660913" cy="660913"/>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4915CEBE-49AB-43EE-9704-D479459CEBFF}">
      <dsp:nvSpPr>
        <dsp:cNvPr id="0" name=""/>
        <dsp:cNvSpPr/>
      </dsp:nvSpPr>
      <dsp:spPr>
        <a:xfrm>
          <a:off x="778611" y="1057039"/>
          <a:ext cx="6034666" cy="528731"/>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680"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Expertengremium</a:t>
          </a:r>
        </a:p>
      </dsp:txBody>
      <dsp:txXfrm>
        <a:off x="778611" y="1057039"/>
        <a:ext cx="6034666" cy="528731"/>
      </dsp:txXfrm>
    </dsp:sp>
    <dsp:sp modelId="{62EA762B-716A-4F95-AFFB-DDF4B0ED0103}">
      <dsp:nvSpPr>
        <dsp:cNvPr id="0" name=""/>
        <dsp:cNvSpPr/>
      </dsp:nvSpPr>
      <dsp:spPr>
        <a:xfrm>
          <a:off x="448154" y="990948"/>
          <a:ext cx="660913" cy="660913"/>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F8505D03-C4FE-49B5-97FE-5F266C40DA42}">
      <dsp:nvSpPr>
        <dsp:cNvPr id="0" name=""/>
        <dsp:cNvSpPr/>
      </dsp:nvSpPr>
      <dsp:spPr>
        <a:xfrm>
          <a:off x="934075" y="1810692"/>
          <a:ext cx="5918382" cy="528731"/>
        </a:xfrm>
        <a:prstGeom prst="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680"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Fragebogenentwurf</a:t>
          </a:r>
          <a:endParaRPr lang="de-DE" sz="1200" kern="1200" dirty="0" smtClean="0"/>
        </a:p>
      </dsp:txBody>
      <dsp:txXfrm>
        <a:off x="934075" y="1810692"/>
        <a:ext cx="5918382" cy="528731"/>
      </dsp:txXfrm>
    </dsp:sp>
    <dsp:sp modelId="{A36A726B-9A9A-4FE3-9F1D-73A97BC26BA1}">
      <dsp:nvSpPr>
        <dsp:cNvPr id="0" name=""/>
        <dsp:cNvSpPr/>
      </dsp:nvSpPr>
      <dsp:spPr>
        <a:xfrm>
          <a:off x="564438" y="1783791"/>
          <a:ext cx="660913" cy="660913"/>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B499523-51DE-41FE-B443-3885572A2662}">
      <dsp:nvSpPr>
        <dsp:cNvPr id="0" name=""/>
        <dsp:cNvSpPr/>
      </dsp:nvSpPr>
      <dsp:spPr>
        <a:xfrm>
          <a:off x="778611" y="2605013"/>
          <a:ext cx="6034666" cy="604154"/>
        </a:xfrm>
        <a:prstGeom prst="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680"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Fragebogenoptimierung</a:t>
          </a:r>
        </a:p>
        <a:p>
          <a:pPr lvl="0" algn="l" defTabSz="800100">
            <a:lnSpc>
              <a:spcPct val="90000"/>
            </a:lnSpc>
            <a:spcBef>
              <a:spcPct val="0"/>
            </a:spcBef>
            <a:spcAft>
              <a:spcPct val="35000"/>
            </a:spcAft>
          </a:pPr>
          <a:r>
            <a:rPr lang="de-DE" sz="1600" kern="1200" dirty="0" smtClean="0">
              <a:sym typeface="Wingdings" panose="05000000000000000000" pitchFamily="2" charset="2"/>
            </a:rPr>
            <a:t> </a:t>
          </a:r>
          <a:r>
            <a:rPr lang="de-DE" sz="1400" kern="1200" dirty="0" smtClean="0"/>
            <a:t>Kognitiver Pretest, </a:t>
          </a:r>
          <a:r>
            <a:rPr lang="de-DE" sz="1400" kern="1200" dirty="0" err="1" smtClean="0"/>
            <a:t>Standardpretest</a:t>
          </a:r>
          <a:endParaRPr lang="de-DE" sz="1600" kern="1200" dirty="0" smtClean="0"/>
        </a:p>
      </dsp:txBody>
      <dsp:txXfrm>
        <a:off x="778611" y="2605013"/>
        <a:ext cx="6034666" cy="604154"/>
      </dsp:txXfrm>
    </dsp:sp>
    <dsp:sp modelId="{BA6AAA0F-B6C0-4A63-AB2C-4A61029AFEBA}">
      <dsp:nvSpPr>
        <dsp:cNvPr id="0" name=""/>
        <dsp:cNvSpPr/>
      </dsp:nvSpPr>
      <dsp:spPr>
        <a:xfrm>
          <a:off x="448154" y="2576634"/>
          <a:ext cx="660913" cy="660913"/>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056A78F2-EDA2-4451-8F69-B0B60E05A7DC}">
      <dsp:nvSpPr>
        <dsp:cNvPr id="0" name=""/>
        <dsp:cNvSpPr/>
      </dsp:nvSpPr>
      <dsp:spPr>
        <a:xfrm>
          <a:off x="399738" y="3435568"/>
          <a:ext cx="6413539" cy="528731"/>
        </a:xfrm>
        <a:prstGeom prst="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680"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Validierter Fragebogen</a:t>
          </a:r>
        </a:p>
      </dsp:txBody>
      <dsp:txXfrm>
        <a:off x="399738" y="3435568"/>
        <a:ext cx="6413539" cy="528731"/>
      </dsp:txXfrm>
    </dsp:sp>
    <dsp:sp modelId="{86A4D718-A7F5-4ADA-B9B2-C8A1C4632AFB}">
      <dsp:nvSpPr>
        <dsp:cNvPr id="0" name=""/>
        <dsp:cNvSpPr/>
      </dsp:nvSpPr>
      <dsp:spPr>
        <a:xfrm>
          <a:off x="69281" y="3369477"/>
          <a:ext cx="660913" cy="660913"/>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8575-E216-4A48-8257-0C73195DDE13}">
      <dsp:nvSpPr>
        <dsp:cNvPr id="0" name=""/>
        <dsp:cNvSpPr/>
      </dsp:nvSpPr>
      <dsp:spPr>
        <a:xfrm>
          <a:off x="-4356387" y="-726626"/>
          <a:ext cx="5646428" cy="5646428"/>
        </a:xfrm>
        <a:prstGeom prst="blockArc">
          <a:avLst>
            <a:gd name="adj1" fmla="val 18900000"/>
            <a:gd name="adj2" fmla="val 2700000"/>
            <a:gd name="adj3" fmla="val 383"/>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D3D894F-A232-4AEF-B704-F2ED6E81EB3C}">
      <dsp:nvSpPr>
        <dsp:cNvPr id="0" name=""/>
        <dsp:cNvSpPr/>
      </dsp:nvSpPr>
      <dsp:spPr>
        <a:xfrm>
          <a:off x="1254577" y="817490"/>
          <a:ext cx="6967897" cy="2558194"/>
        </a:xfrm>
        <a:prstGeom prst="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64167"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Explorative Phase zur </a:t>
          </a:r>
          <a:r>
            <a:rPr lang="de-DE" sz="1800" kern="1200" dirty="0" err="1" smtClean="0"/>
            <a:t>Itemgenerierung</a:t>
          </a:r>
          <a:endParaRPr lang="de-DE" sz="1800" kern="1200" dirty="0" smtClean="0"/>
        </a:p>
        <a:p>
          <a:pPr lvl="0" algn="l" defTabSz="800100">
            <a:lnSpc>
              <a:spcPct val="90000"/>
            </a:lnSpc>
            <a:spcBef>
              <a:spcPct val="0"/>
            </a:spcBef>
            <a:spcAft>
              <a:spcPct val="35000"/>
            </a:spcAft>
          </a:pPr>
          <a:r>
            <a:rPr lang="de-DE" sz="1200" kern="1200" dirty="0" smtClean="0">
              <a:sym typeface="Wingdings" panose="05000000000000000000" pitchFamily="2" charset="2"/>
            </a:rPr>
            <a:t> </a:t>
          </a:r>
          <a:r>
            <a:rPr lang="de-DE" sz="1400" kern="1200" dirty="0" smtClean="0"/>
            <a:t>Literaturreche und –</a:t>
          </a:r>
          <a:r>
            <a:rPr lang="de-DE" sz="1400" kern="1200" dirty="0" err="1" smtClean="0"/>
            <a:t>analyse</a:t>
          </a:r>
          <a:r>
            <a:rPr lang="de-DE" sz="1400" kern="1200" dirty="0" smtClean="0"/>
            <a:t>, Fokusgruppe, Interviews</a:t>
          </a:r>
          <a:endParaRPr lang="de-DE" sz="1800" kern="1200" dirty="0"/>
        </a:p>
      </dsp:txBody>
      <dsp:txXfrm>
        <a:off x="1254577" y="817490"/>
        <a:ext cx="6967897" cy="2558194"/>
      </dsp:txXfrm>
    </dsp:sp>
    <dsp:sp modelId="{9C569B59-310B-4E20-A769-097A8DCA644D}">
      <dsp:nvSpPr>
        <dsp:cNvPr id="0" name=""/>
        <dsp:cNvSpPr/>
      </dsp:nvSpPr>
      <dsp:spPr>
        <a:xfrm>
          <a:off x="0" y="842010"/>
          <a:ext cx="2509155" cy="2509155"/>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8575-E216-4A48-8257-0C73195DDE13}">
      <dsp:nvSpPr>
        <dsp:cNvPr id="0" name=""/>
        <dsp:cNvSpPr/>
      </dsp:nvSpPr>
      <dsp:spPr>
        <a:xfrm>
          <a:off x="-4400709" y="-732701"/>
          <a:ext cx="5693898" cy="5693898"/>
        </a:xfrm>
        <a:prstGeom prst="blockArc">
          <a:avLst>
            <a:gd name="adj1" fmla="val 18900000"/>
            <a:gd name="adj2" fmla="val 2700000"/>
            <a:gd name="adj3" fmla="val 379"/>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E41A792-9042-4D52-A884-90C074FCE900}">
      <dsp:nvSpPr>
        <dsp:cNvPr id="0" name=""/>
        <dsp:cNvSpPr/>
      </dsp:nvSpPr>
      <dsp:spPr>
        <a:xfrm>
          <a:off x="1254105" y="1110963"/>
          <a:ext cx="5616957" cy="2006568"/>
        </a:xfrm>
        <a:prstGeom prst="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8184"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Expertengremium</a:t>
          </a:r>
        </a:p>
      </dsp:txBody>
      <dsp:txXfrm>
        <a:off x="1254105" y="1110963"/>
        <a:ext cx="5616957" cy="2006568"/>
      </dsp:txXfrm>
    </dsp:sp>
    <dsp:sp modelId="{62EA762B-716A-4F95-AFFB-DDF4B0ED0103}">
      <dsp:nvSpPr>
        <dsp:cNvPr id="0" name=""/>
        <dsp:cNvSpPr/>
      </dsp:nvSpPr>
      <dsp:spPr>
        <a:xfrm>
          <a:off x="0" y="860142"/>
          <a:ext cx="2508210" cy="250821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8575-E216-4A48-8257-0C73195DDE13}">
      <dsp:nvSpPr>
        <dsp:cNvPr id="0" name=""/>
        <dsp:cNvSpPr/>
      </dsp:nvSpPr>
      <dsp:spPr>
        <a:xfrm>
          <a:off x="-4400709" y="-732701"/>
          <a:ext cx="5693898" cy="5693898"/>
        </a:xfrm>
        <a:prstGeom prst="blockArc">
          <a:avLst>
            <a:gd name="adj1" fmla="val 18900000"/>
            <a:gd name="adj2" fmla="val 2700000"/>
            <a:gd name="adj3" fmla="val 379"/>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AC52887-CD71-44BA-ACDD-75FB48CEE06B}">
      <dsp:nvSpPr>
        <dsp:cNvPr id="0" name=""/>
        <dsp:cNvSpPr/>
      </dsp:nvSpPr>
      <dsp:spPr>
        <a:xfrm>
          <a:off x="1229166" y="1086022"/>
          <a:ext cx="5616957" cy="2006568"/>
        </a:xfrm>
        <a:prstGeom prst="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8184"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Fragebogenentwurf</a:t>
          </a:r>
          <a:endParaRPr lang="de-DE" sz="1200" kern="1200" dirty="0" smtClean="0"/>
        </a:p>
      </dsp:txBody>
      <dsp:txXfrm>
        <a:off x="1229166" y="1086022"/>
        <a:ext cx="5616957" cy="2006568"/>
      </dsp:txXfrm>
    </dsp:sp>
    <dsp:sp modelId="{A36A726B-9A9A-4FE3-9F1D-73A97BC26BA1}">
      <dsp:nvSpPr>
        <dsp:cNvPr id="0" name=""/>
        <dsp:cNvSpPr/>
      </dsp:nvSpPr>
      <dsp:spPr>
        <a:xfrm>
          <a:off x="0" y="860142"/>
          <a:ext cx="2508210" cy="250821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BE01FA-391B-4454-874F-0E47D3FEBF76}">
      <dsp:nvSpPr>
        <dsp:cNvPr id="0" name=""/>
        <dsp:cNvSpPr/>
      </dsp:nvSpPr>
      <dsp:spPr>
        <a:xfrm>
          <a:off x="0" y="382491"/>
          <a:ext cx="7971809" cy="5040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5BBF937-8378-45A9-9C40-41A23C52D192}">
      <dsp:nvSpPr>
        <dsp:cNvPr id="0" name=""/>
        <dsp:cNvSpPr/>
      </dsp:nvSpPr>
      <dsp:spPr>
        <a:xfrm>
          <a:off x="398590" y="87291"/>
          <a:ext cx="5580266" cy="590400"/>
        </a:xfrm>
        <a:prstGeom prst="round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0921" tIns="0" rIns="210921" bIns="0" numCol="1" spcCol="1270" anchor="ctr" anchorCtr="0">
          <a:noAutofit/>
        </a:bodyPr>
        <a:lstStyle/>
        <a:p>
          <a:pPr lvl="0" algn="l" defTabSz="889000">
            <a:lnSpc>
              <a:spcPct val="90000"/>
            </a:lnSpc>
            <a:spcBef>
              <a:spcPct val="0"/>
            </a:spcBef>
            <a:spcAft>
              <a:spcPct val="35000"/>
            </a:spcAft>
          </a:pPr>
          <a:r>
            <a:rPr lang="de-DE" sz="2000" kern="1200" dirty="0" smtClean="0"/>
            <a:t>1 Thema pro Frage</a:t>
          </a:r>
          <a:endParaRPr lang="de-DE" sz="2000" kern="1200" dirty="0"/>
        </a:p>
      </dsp:txBody>
      <dsp:txXfrm>
        <a:off x="427411" y="116112"/>
        <a:ext cx="5522624" cy="532758"/>
      </dsp:txXfrm>
    </dsp:sp>
    <dsp:sp modelId="{79B7BD2C-EBBB-4932-AEE9-96DC53719653}">
      <dsp:nvSpPr>
        <dsp:cNvPr id="0" name=""/>
        <dsp:cNvSpPr/>
      </dsp:nvSpPr>
      <dsp:spPr>
        <a:xfrm>
          <a:off x="0" y="1289692"/>
          <a:ext cx="7971809" cy="5040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6F7DFE9-2553-4E6E-8FF2-0C34ECC3004F}">
      <dsp:nvSpPr>
        <dsp:cNvPr id="0" name=""/>
        <dsp:cNvSpPr/>
      </dsp:nvSpPr>
      <dsp:spPr>
        <a:xfrm>
          <a:off x="398590" y="994491"/>
          <a:ext cx="5580266" cy="590400"/>
        </a:xfrm>
        <a:prstGeom prst="round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0921" tIns="0" rIns="210921" bIns="0" numCol="1" spcCol="1270" anchor="ctr" anchorCtr="0">
          <a:noAutofit/>
        </a:bodyPr>
        <a:lstStyle/>
        <a:p>
          <a:pPr lvl="0" algn="l" defTabSz="889000">
            <a:lnSpc>
              <a:spcPct val="90000"/>
            </a:lnSpc>
            <a:spcBef>
              <a:spcPct val="0"/>
            </a:spcBef>
            <a:spcAft>
              <a:spcPct val="35000"/>
            </a:spcAft>
          </a:pPr>
          <a:r>
            <a:rPr lang="de-DE" sz="2000" kern="1200" dirty="0" smtClean="0"/>
            <a:t>Eindeutige Fragen stellen</a:t>
          </a:r>
        </a:p>
      </dsp:txBody>
      <dsp:txXfrm>
        <a:off x="427411" y="1023312"/>
        <a:ext cx="5522624" cy="532758"/>
      </dsp:txXfrm>
    </dsp:sp>
    <dsp:sp modelId="{2E69FB7B-337F-498E-B5A2-01E3BD034DCB}">
      <dsp:nvSpPr>
        <dsp:cNvPr id="0" name=""/>
        <dsp:cNvSpPr/>
      </dsp:nvSpPr>
      <dsp:spPr>
        <a:xfrm>
          <a:off x="0" y="2196892"/>
          <a:ext cx="7971809" cy="5040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E3C9E0F-E41E-4B55-954B-C278E4F9E808}">
      <dsp:nvSpPr>
        <dsp:cNvPr id="0" name=""/>
        <dsp:cNvSpPr/>
      </dsp:nvSpPr>
      <dsp:spPr>
        <a:xfrm>
          <a:off x="398590" y="1901692"/>
          <a:ext cx="5580266" cy="590400"/>
        </a:xfrm>
        <a:prstGeom prst="round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0921" tIns="0" rIns="210921" bIns="0" numCol="1" spcCol="1270" anchor="ctr" anchorCtr="0">
          <a:noAutofit/>
        </a:bodyPr>
        <a:lstStyle/>
        <a:p>
          <a:pPr lvl="0" algn="l" defTabSz="889000">
            <a:lnSpc>
              <a:spcPct val="90000"/>
            </a:lnSpc>
            <a:spcBef>
              <a:spcPct val="0"/>
            </a:spcBef>
            <a:spcAft>
              <a:spcPct val="35000"/>
            </a:spcAft>
          </a:pPr>
          <a:r>
            <a:rPr lang="de-DE" sz="2000" kern="1200" dirty="0" smtClean="0"/>
            <a:t>Immer positiv ausdrücken</a:t>
          </a:r>
        </a:p>
      </dsp:txBody>
      <dsp:txXfrm>
        <a:off x="427411" y="1930513"/>
        <a:ext cx="5522624" cy="532758"/>
      </dsp:txXfrm>
    </dsp:sp>
    <dsp:sp modelId="{3DF098F3-1D52-4850-BE7F-94159C4B79B9}">
      <dsp:nvSpPr>
        <dsp:cNvPr id="0" name=""/>
        <dsp:cNvSpPr/>
      </dsp:nvSpPr>
      <dsp:spPr>
        <a:xfrm>
          <a:off x="0" y="3104092"/>
          <a:ext cx="7971809" cy="504000"/>
        </a:xfrm>
        <a:prstGeom prst="rect">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D9526F37-B54F-440F-9435-4D843646E112}">
      <dsp:nvSpPr>
        <dsp:cNvPr id="0" name=""/>
        <dsp:cNvSpPr/>
      </dsp:nvSpPr>
      <dsp:spPr>
        <a:xfrm>
          <a:off x="398590" y="2808892"/>
          <a:ext cx="5635622" cy="590400"/>
        </a:xfrm>
        <a:prstGeom prst="roundRect">
          <a:avLst/>
        </a:prstGeom>
        <a:solidFill>
          <a:srgbClr val="FF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10921" tIns="0" rIns="210921" bIns="0" numCol="1" spcCol="1270" anchor="ctr" anchorCtr="0">
          <a:noAutofit/>
        </a:bodyPr>
        <a:lstStyle/>
        <a:p>
          <a:pPr lvl="0" algn="l" defTabSz="889000">
            <a:lnSpc>
              <a:spcPct val="90000"/>
            </a:lnSpc>
            <a:spcBef>
              <a:spcPct val="0"/>
            </a:spcBef>
            <a:spcAft>
              <a:spcPct val="35000"/>
            </a:spcAft>
          </a:pPr>
          <a:r>
            <a:rPr lang="de-DE" sz="2000" kern="1200" dirty="0" smtClean="0"/>
            <a:t>Erschöpfende/eindeutige Antwortmöglichkeiten</a:t>
          </a:r>
        </a:p>
      </dsp:txBody>
      <dsp:txXfrm>
        <a:off x="427411" y="2837713"/>
        <a:ext cx="5577980" cy="532758"/>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2D8575-E216-4A48-8257-0C73195DDE13}">
      <dsp:nvSpPr>
        <dsp:cNvPr id="0" name=""/>
        <dsp:cNvSpPr/>
      </dsp:nvSpPr>
      <dsp:spPr>
        <a:xfrm>
          <a:off x="-4400709" y="-732701"/>
          <a:ext cx="5693898" cy="5693898"/>
        </a:xfrm>
        <a:prstGeom prst="blockArc">
          <a:avLst>
            <a:gd name="adj1" fmla="val 18900000"/>
            <a:gd name="adj2" fmla="val 2700000"/>
            <a:gd name="adj3" fmla="val 379"/>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958355C-634C-4F0E-A836-54AC1DBF6CDD}">
      <dsp:nvSpPr>
        <dsp:cNvPr id="0" name=""/>
        <dsp:cNvSpPr/>
      </dsp:nvSpPr>
      <dsp:spPr>
        <a:xfrm>
          <a:off x="1254105" y="1110963"/>
          <a:ext cx="5616957" cy="2006568"/>
        </a:xfrm>
        <a:prstGeom prst="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78184" tIns="45720" rIns="45720" bIns="45720" numCol="1" spcCol="1270" anchor="ctr" anchorCtr="0">
          <a:noAutofit/>
        </a:bodyPr>
        <a:lstStyle/>
        <a:p>
          <a:pPr lvl="0" algn="l" defTabSz="800100">
            <a:lnSpc>
              <a:spcPct val="90000"/>
            </a:lnSpc>
            <a:spcBef>
              <a:spcPct val="0"/>
            </a:spcBef>
            <a:spcAft>
              <a:spcPct val="35000"/>
            </a:spcAft>
          </a:pPr>
          <a:r>
            <a:rPr lang="de-DE" sz="1800" kern="1200" dirty="0" smtClean="0"/>
            <a:t>Fragebogenoptimierung</a:t>
          </a:r>
        </a:p>
        <a:p>
          <a:pPr lvl="0" algn="l" defTabSz="800100">
            <a:lnSpc>
              <a:spcPct val="90000"/>
            </a:lnSpc>
            <a:spcBef>
              <a:spcPct val="0"/>
            </a:spcBef>
            <a:spcAft>
              <a:spcPct val="35000"/>
            </a:spcAft>
          </a:pPr>
          <a:r>
            <a:rPr lang="de-DE" sz="1600" kern="1200" dirty="0" smtClean="0">
              <a:sym typeface="Wingdings" panose="05000000000000000000" pitchFamily="2" charset="2"/>
            </a:rPr>
            <a:t> </a:t>
          </a:r>
          <a:r>
            <a:rPr lang="de-DE" sz="1400" kern="1200" dirty="0" smtClean="0"/>
            <a:t>Kognitiver Pretest, </a:t>
          </a:r>
          <a:r>
            <a:rPr lang="de-DE" sz="1400" kern="1200" dirty="0" err="1" smtClean="0"/>
            <a:t>Standardpretest</a:t>
          </a:r>
          <a:endParaRPr lang="de-DE" sz="1600" kern="1200" dirty="0" smtClean="0"/>
        </a:p>
      </dsp:txBody>
      <dsp:txXfrm>
        <a:off x="1254105" y="1110963"/>
        <a:ext cx="5616957" cy="2006568"/>
      </dsp:txXfrm>
    </dsp:sp>
    <dsp:sp modelId="{BA6AAA0F-B6C0-4A63-AB2C-4A61029AFEBA}">
      <dsp:nvSpPr>
        <dsp:cNvPr id="0" name=""/>
        <dsp:cNvSpPr/>
      </dsp:nvSpPr>
      <dsp:spPr>
        <a:xfrm>
          <a:off x="0" y="860142"/>
          <a:ext cx="2508210" cy="250821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de-DE" smtClean="0"/>
              <a:t>Titelmasterformat durch Klicken bearbeiten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861560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ncho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2E2D6473-DF6D-4702-B328-E0DD40540A4E}" type="datetimeFigureOut">
              <a:rPr lang="en-US" smtClean="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6056954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E26F7E3A-B166-407D-9866-32884E7D5B37}" type="datetimeFigureOut">
              <a:rPr lang="en-US" smtClean="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512457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‹Nr.›</a:t>
            </a:fld>
            <a:endParaRPr lang="en-US" dirty="0"/>
          </a:p>
        </p:txBody>
      </p:sp>
    </p:spTree>
    <p:extLst>
      <p:ext uri="{BB962C8B-B14F-4D97-AF65-F5344CB8AC3E}">
        <p14:creationId xmlns:p14="http://schemas.microsoft.com/office/powerpoint/2010/main" val="6704233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de-DE" smtClean="0"/>
              <a:t>Titelmasterformat durch Klicken bearbeiten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20EBB0C4-6273-4C6E-B9BD-2EDC30F1CD52}" type="datetimeFigureOut">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982658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8" name="Date Placeholder 7"/>
          <p:cNvSpPr>
            <a:spLocks noGrp="1"/>
          </p:cNvSpPr>
          <p:nvPr>
            <p:ph type="dt" sz="half" idx="10"/>
          </p:nvPr>
        </p:nvSpPr>
        <p:spPr/>
        <p:txBody>
          <a:bodyPr/>
          <a:lstStyle/>
          <a:p>
            <a:fld id="{19AB4D41-86C1-4908-B66A-0B50CEB3BF29}" type="datetimeFigureOut">
              <a:rPr lang="en-US" smtClean="0"/>
              <a:t>3/14/2022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0615264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2" name="Date Placeholder 1"/>
          <p:cNvSpPr>
            <a:spLocks noGrp="1"/>
          </p:cNvSpPr>
          <p:nvPr>
            <p:ph type="dt" sz="half" idx="10"/>
          </p:nvPr>
        </p:nvSpPr>
        <p:spPr/>
        <p:txBody>
          <a:bodyPr/>
          <a:lstStyle/>
          <a:p>
            <a:fld id="{E6426E2C-56C1-4E0D-A793-0088A7FDD37E}" type="datetimeFigureOut">
              <a:rPr lang="en-US" smtClean="0"/>
              <a:t>3/14/2022</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32935241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smtClean="0"/>
              <a:t>Titelmasterformat durch Klicken bearbeiten</a:t>
            </a:r>
            <a:endParaRPr lang="en-US" dirty="0"/>
          </a:p>
        </p:txBody>
      </p:sp>
      <p:sp>
        <p:nvSpPr>
          <p:cNvPr id="2" name="Date Placeholder 1"/>
          <p:cNvSpPr>
            <a:spLocks noGrp="1"/>
          </p:cNvSpPr>
          <p:nvPr>
            <p:ph type="dt" sz="half" idx="10"/>
          </p:nvPr>
        </p:nvSpPr>
        <p:spPr/>
        <p:txBody>
          <a:bodyPr/>
          <a:lstStyle/>
          <a:p>
            <a:fld id="{C8C39B41-D8B5-4052-B551-9B5525EAA8B6}" type="datetimeFigureOut">
              <a:rPr lang="en-US" smtClean="0"/>
              <a:t>3/14/2022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383876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D94136C-8742-45B2-AF27-D93DF72833A9}" type="datetimeFigureOut">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28202103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de-DE" smtClean="0"/>
              <a:t>Titelmasterformat durch Klicken bearbeiten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8" name="Date Placeholder 7"/>
          <p:cNvSpPr>
            <a:spLocks noGrp="1"/>
          </p:cNvSpPr>
          <p:nvPr>
            <p:ph type="dt" sz="half" idx="10"/>
          </p:nvPr>
        </p:nvSpPr>
        <p:spPr/>
        <p:txBody>
          <a:bodyPr/>
          <a:lstStyle/>
          <a:p>
            <a:fld id="{32ABBEA6-7C60-4B02-AE87-00D78D8422AF}" type="datetimeFigureOut">
              <a:rPr lang="en-US" smtClean="0"/>
              <a:t>3/14/2022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2627271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8" name="Date Placeholder 7"/>
          <p:cNvSpPr>
            <a:spLocks noGrp="1"/>
          </p:cNvSpPr>
          <p:nvPr>
            <p:ph type="dt" sz="half" idx="10"/>
          </p:nvPr>
        </p:nvSpPr>
        <p:spPr/>
        <p:txBody>
          <a:bodyPr/>
          <a:lstStyle/>
          <a:p>
            <a:fld id="{C9CAD897-D46E-4AD2-BD9B-49DD3E640873}" type="datetimeFigureOut">
              <a:rPr lang="en-US" smtClean="0"/>
              <a:t>3/14/2022</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33002584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98624D31-43A5-475A-80CF-332C9F6DCF35}" type="datetimeFigureOut">
              <a:rPr lang="en-US" smtClean="0"/>
              <a:t>3/14/2022</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602210832"/>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slideLayout" Target="../slideLayouts/slideLayout2.xml"/><Relationship Id="rId7" Type="http://schemas.openxmlformats.org/officeDocument/2006/relationships/diagramColors" Target="../diagrams/colors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 Id="rId9"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microsoft.com/office/2007/relationships/diagramDrawing" Target="../diagrams/drawing8.xml"/><Relationship Id="rId3" Type="http://schemas.openxmlformats.org/officeDocument/2006/relationships/slideLayout" Target="../slideLayouts/slideLayout2.xml"/><Relationship Id="rId7" Type="http://schemas.openxmlformats.org/officeDocument/2006/relationships/diagramColors" Target="../diagrams/colors8.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QuickStyle" Target="../diagrams/quickStyle8.xml"/><Relationship Id="rId5" Type="http://schemas.openxmlformats.org/officeDocument/2006/relationships/diagramLayout" Target="../diagrams/layout8.xml"/><Relationship Id="rId4" Type="http://schemas.openxmlformats.org/officeDocument/2006/relationships/diagramData" Target="../diagrams/data8.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slideLayout" Target="../slideLayouts/slideLayout2.xml"/><Relationship Id="rId7" Type="http://schemas.openxmlformats.org/officeDocument/2006/relationships/diagramColors" Target="../diagrams/colors10.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 Id="rId9" Type="http://schemas.openxmlformats.org/officeDocument/2006/relationships/image" Target="../media/image1.png"/></Relationships>
</file>

<file path=ppt/slides/_rels/slide36.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slideLayout" Target="../slideLayouts/slideLayout2.xml"/><Relationship Id="rId7" Type="http://schemas.openxmlformats.org/officeDocument/2006/relationships/diagramColors" Target="../diagrams/colors11.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 Id="rId9"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8" Type="http://schemas.microsoft.com/office/2007/relationships/diagramDrawing" Target="../diagrams/drawing13.xml"/><Relationship Id="rId3" Type="http://schemas.openxmlformats.org/officeDocument/2006/relationships/slideLayout" Target="../slideLayouts/slideLayout2.xml"/><Relationship Id="rId7" Type="http://schemas.openxmlformats.org/officeDocument/2006/relationships/diagramColors" Target="../diagrams/colors13.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42.xml.rels><?xml version="1.0" encoding="UTF-8" standalone="yes"?>
<Relationships xmlns="http://schemas.openxmlformats.org/package/2006/relationships"><Relationship Id="rId8" Type="http://schemas.microsoft.com/office/2007/relationships/diagramDrawing" Target="../diagrams/drawing15.xml"/><Relationship Id="rId3" Type="http://schemas.openxmlformats.org/officeDocument/2006/relationships/slideLayout" Target="../slideLayouts/slideLayout2.xml"/><Relationship Id="rId7" Type="http://schemas.openxmlformats.org/officeDocument/2006/relationships/diagramColors" Target="../diagrams/colors15.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diagramQuickStyle" Target="../diagrams/quickStyle15.xml"/><Relationship Id="rId5" Type="http://schemas.openxmlformats.org/officeDocument/2006/relationships/diagramLayout" Target="../diagrams/layout15.xml"/><Relationship Id="rId4" Type="http://schemas.openxmlformats.org/officeDocument/2006/relationships/diagramData" Target="../diagrams/data15.xml"/><Relationship Id="rId9" Type="http://schemas.openxmlformats.org/officeDocument/2006/relationships/image" Target="../media/image1.png"/></Relationships>
</file>

<file path=ppt/slides/_rels/slide43.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44.xml.rels><?xml version="1.0" encoding="UTF-8" standalone="yes"?>
<Relationships xmlns="http://schemas.openxmlformats.org/package/2006/relationships"><Relationship Id="rId8" Type="http://schemas.microsoft.com/office/2007/relationships/diagramDrawing" Target="../diagrams/drawing17.xml"/><Relationship Id="rId3" Type="http://schemas.openxmlformats.org/officeDocument/2006/relationships/slideLayout" Target="../slideLayouts/slideLayout2.xml"/><Relationship Id="rId7" Type="http://schemas.openxmlformats.org/officeDocument/2006/relationships/diagramColors" Target="../diagrams/colors17.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diagramQuickStyle" Target="../diagrams/quickStyle17.xml"/><Relationship Id="rId5" Type="http://schemas.openxmlformats.org/officeDocument/2006/relationships/diagramLayout" Target="../diagrams/layout17.xml"/><Relationship Id="rId4" Type="http://schemas.openxmlformats.org/officeDocument/2006/relationships/diagramData" Target="../diagrams/data17.xml"/><Relationship Id="rId9" Type="http://schemas.openxmlformats.org/officeDocument/2006/relationships/image" Target="../media/image1.png"/></Relationships>
</file>

<file path=ppt/slides/_rels/slide45.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46.xml.rels><?xml version="1.0" encoding="UTF-8" standalone="yes"?>
<Relationships xmlns="http://schemas.openxmlformats.org/package/2006/relationships"><Relationship Id="rId8" Type="http://schemas.microsoft.com/office/2007/relationships/diagramDrawing" Target="../diagrams/drawing19.xml"/><Relationship Id="rId3" Type="http://schemas.openxmlformats.org/officeDocument/2006/relationships/slideLayout" Target="../slideLayouts/slideLayout2.xml"/><Relationship Id="rId7" Type="http://schemas.openxmlformats.org/officeDocument/2006/relationships/diagramColors" Target="../diagrams/colors19.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diagramQuickStyle" Target="../diagrams/quickStyle19.xml"/><Relationship Id="rId5" Type="http://schemas.openxmlformats.org/officeDocument/2006/relationships/diagramLayout" Target="../diagrams/layout19.xml"/><Relationship Id="rId4" Type="http://schemas.openxmlformats.org/officeDocument/2006/relationships/diagramData" Target="../diagrams/data19.xml"/><Relationship Id="rId9" Type="http://schemas.openxmlformats.org/officeDocument/2006/relationships/image" Target="../media/image1.png"/></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20.xml"/><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48.xml.rels><?xml version="1.0" encoding="UTF-8" standalone="yes"?>
<Relationships xmlns="http://schemas.openxmlformats.org/package/2006/relationships"><Relationship Id="rId8" Type="http://schemas.microsoft.com/office/2007/relationships/diagramDrawing" Target="../diagrams/drawing21.xml"/><Relationship Id="rId3" Type="http://schemas.openxmlformats.org/officeDocument/2006/relationships/slideLayout" Target="../slideLayouts/slideLayout2.xml"/><Relationship Id="rId7" Type="http://schemas.openxmlformats.org/officeDocument/2006/relationships/diagramColors" Target="../diagrams/colors21.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diagramQuickStyle" Target="../diagrams/quickStyle21.xml"/><Relationship Id="rId5" Type="http://schemas.openxmlformats.org/officeDocument/2006/relationships/diagramLayout" Target="../diagrams/layout21.xml"/><Relationship Id="rId4" Type="http://schemas.openxmlformats.org/officeDocument/2006/relationships/diagramData" Target="../diagrams/data21.xml"/><Relationship Id="rId9" Type="http://schemas.openxmlformats.org/officeDocument/2006/relationships/image" Target="../media/image1.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Befragungen</a:t>
            </a:r>
            <a:endParaRPr lang="de-DE" dirty="0"/>
          </a:p>
        </p:txBody>
      </p:sp>
      <p:sp>
        <p:nvSpPr>
          <p:cNvPr id="3" name="Untertitel 2"/>
          <p:cNvSpPr>
            <a:spLocks noGrp="1"/>
          </p:cNvSpPr>
          <p:nvPr>
            <p:ph type="subTitle" idx="1"/>
          </p:nvPr>
        </p:nvSpPr>
        <p:spPr/>
        <p:txBody>
          <a:bodyPr>
            <a:normAutofit/>
          </a:bodyPr>
          <a:lstStyle/>
          <a:p>
            <a:r>
              <a:rPr lang="de-DE" smtClean="0"/>
              <a:t>27.04.2022</a:t>
            </a:r>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866014" y="3498272"/>
            <a:ext cx="609600" cy="609600"/>
          </a:xfrm>
          <a:prstGeom prst="rect">
            <a:avLst/>
          </a:prstGeom>
        </p:spPr>
      </p:pic>
    </p:spTree>
    <p:extLst>
      <p:ext uri="{BB962C8B-B14F-4D97-AF65-F5344CB8AC3E}">
        <p14:creationId xmlns:p14="http://schemas.microsoft.com/office/powerpoint/2010/main" val="38119160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99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Weitere Fragen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112382580"/>
              </p:ext>
            </p:extLst>
          </p:nvPr>
        </p:nvGraphicFramePr>
        <p:xfrm>
          <a:off x="3466406" y="1604356"/>
          <a:ext cx="7689273" cy="415572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26660" y="2226425"/>
            <a:ext cx="609600" cy="609600"/>
          </a:xfrm>
          <a:prstGeom prst="rect">
            <a:avLst/>
          </a:prstGeom>
        </p:spPr>
      </p:pic>
    </p:spTree>
    <p:extLst>
      <p:ext uri="{BB962C8B-B14F-4D97-AF65-F5344CB8AC3E}">
        <p14:creationId xmlns:p14="http://schemas.microsoft.com/office/powerpoint/2010/main" val="98128421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753"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Patienten-befragung</a:t>
            </a:r>
            <a:endParaRPr lang="de-DE" dirty="0"/>
          </a:p>
        </p:txBody>
      </p:sp>
      <p:sp>
        <p:nvSpPr>
          <p:cNvPr id="3" name="Inhaltsplatzhalter 2"/>
          <p:cNvSpPr>
            <a:spLocks noGrp="1"/>
          </p:cNvSpPr>
          <p:nvPr>
            <p:ph idx="1"/>
          </p:nvPr>
        </p:nvSpPr>
        <p:spPr>
          <a:xfrm>
            <a:off x="3624349" y="1845734"/>
            <a:ext cx="7753399" cy="4398312"/>
          </a:xfrm>
        </p:spPr>
        <p:txBody>
          <a:bodyPr>
            <a:normAutofit lnSpcReduction="10000"/>
          </a:bodyPr>
          <a:lstStyle/>
          <a:p>
            <a:pPr>
              <a:buFont typeface="Arial" panose="020B0604020202020204" pitchFamily="34" charset="0"/>
              <a:buChar char="•"/>
            </a:pPr>
            <a:r>
              <a:rPr lang="de-DE" dirty="0"/>
              <a:t>Patientenbefragungen </a:t>
            </a:r>
            <a:r>
              <a:rPr lang="de-DE" dirty="0" smtClean="0"/>
              <a:t>wesentliches </a:t>
            </a:r>
            <a:r>
              <a:rPr lang="de-DE" dirty="0"/>
              <a:t>Bewertungsinstrument medizinischer </a:t>
            </a:r>
            <a:r>
              <a:rPr lang="de-DE" dirty="0" smtClean="0"/>
              <a:t>Behandlungen </a:t>
            </a:r>
            <a:r>
              <a:rPr lang="de-DE" dirty="0" smtClean="0">
                <a:sym typeface="Wingdings" panose="05000000000000000000" pitchFamily="2" charset="2"/>
              </a:rPr>
              <a:t> Ei</a:t>
            </a:r>
            <a:r>
              <a:rPr lang="de-DE" dirty="0" smtClean="0"/>
              <a:t>nzug </a:t>
            </a:r>
            <a:r>
              <a:rPr lang="de-DE" dirty="0"/>
              <a:t>in </a:t>
            </a:r>
            <a:r>
              <a:rPr lang="de-DE" dirty="0" smtClean="0"/>
              <a:t>Qualitätssicherung </a:t>
            </a:r>
          </a:p>
          <a:p>
            <a:pPr>
              <a:buFont typeface="Arial" panose="020B0604020202020204" pitchFamily="34" charset="0"/>
              <a:buChar char="•"/>
            </a:pPr>
            <a:r>
              <a:rPr lang="de-DE" dirty="0" smtClean="0"/>
              <a:t>Beurteilung der Qualität </a:t>
            </a:r>
            <a:r>
              <a:rPr lang="de-DE" dirty="0"/>
              <a:t>einer </a:t>
            </a:r>
            <a:r>
              <a:rPr lang="de-DE" dirty="0" smtClean="0"/>
              <a:t>Behandlung durch Patientinnen </a:t>
            </a:r>
            <a:r>
              <a:rPr lang="de-DE" dirty="0"/>
              <a:t>und Patienten selbst </a:t>
            </a:r>
            <a:endParaRPr lang="de-DE" dirty="0" smtClean="0"/>
          </a:p>
          <a:p>
            <a:pPr>
              <a:buFont typeface="Arial" panose="020B0604020202020204" pitchFamily="34" charset="0"/>
              <a:buChar char="•"/>
            </a:pPr>
            <a:r>
              <a:rPr lang="de-DE" dirty="0" smtClean="0"/>
              <a:t>Behandlungserfolg (Ergebnisqualität) und Abläufe/Rahmenbedingungen (Struktur-/Prozessqualität)</a:t>
            </a:r>
          </a:p>
          <a:p>
            <a:pPr>
              <a:buFont typeface="Arial" panose="020B0604020202020204" pitchFamily="34" charset="0"/>
              <a:buChar char="•"/>
            </a:pPr>
            <a:r>
              <a:rPr lang="de-DE" dirty="0" smtClean="0"/>
              <a:t>Neben Sozialdaten </a:t>
            </a:r>
            <a:r>
              <a:rPr lang="de-DE" dirty="0"/>
              <a:t>bei </a:t>
            </a:r>
            <a:r>
              <a:rPr lang="de-DE" dirty="0" smtClean="0"/>
              <a:t>Krankenkassen </a:t>
            </a:r>
            <a:r>
              <a:rPr lang="de-DE" dirty="0"/>
              <a:t>und </a:t>
            </a:r>
            <a:r>
              <a:rPr lang="de-DE" dirty="0" smtClean="0"/>
              <a:t>Dokumentationen </a:t>
            </a:r>
            <a:r>
              <a:rPr lang="de-DE" dirty="0"/>
              <a:t>der </a:t>
            </a:r>
            <a:r>
              <a:rPr lang="de-DE" dirty="0" smtClean="0"/>
              <a:t>Leistungserbringer weitere </a:t>
            </a:r>
            <a:r>
              <a:rPr lang="de-DE" dirty="0"/>
              <a:t>Datenquelle zur Abbildung von </a:t>
            </a:r>
            <a:r>
              <a:rPr lang="de-DE" dirty="0" smtClean="0"/>
              <a:t>Qualitätsindikatoren</a:t>
            </a:r>
          </a:p>
          <a:p>
            <a:pPr>
              <a:buFont typeface="Arial" panose="020B0604020202020204" pitchFamily="34" charset="0"/>
              <a:buChar char="•"/>
            </a:pPr>
            <a:r>
              <a:rPr lang="de-DE" dirty="0" smtClean="0"/>
              <a:t>Weitere Befragungsinstrumente der gesetzlichen Qualitätssicherung: </a:t>
            </a:r>
          </a:p>
          <a:p>
            <a:pPr lvl="1">
              <a:buFont typeface="Arial" panose="020B0604020202020204" pitchFamily="34" charset="0"/>
              <a:buChar char="•"/>
            </a:pPr>
            <a:r>
              <a:rPr lang="de-DE" sz="2000" dirty="0" smtClean="0"/>
              <a:t>Angehörigenbefragungen, Proxy-Befragungen (Befragung Dritter aus Patientensicht)</a:t>
            </a:r>
          </a:p>
          <a:p>
            <a:pPr lvl="1">
              <a:buFont typeface="Arial" panose="020B0604020202020204" pitchFamily="34" charset="0"/>
              <a:buChar char="•"/>
            </a:pPr>
            <a:r>
              <a:rPr lang="de-DE" sz="2000" dirty="0" smtClean="0"/>
              <a:t>Befragungen </a:t>
            </a:r>
            <a:r>
              <a:rPr lang="de-DE" sz="2000" dirty="0"/>
              <a:t>von </a:t>
            </a:r>
            <a:r>
              <a:rPr lang="de-DE" sz="2000" dirty="0" smtClean="0"/>
              <a:t>Leistungserbringern (</a:t>
            </a:r>
            <a:r>
              <a:rPr lang="de-DE" sz="2000" dirty="0" err="1" smtClean="0"/>
              <a:t>Einweiserbefragungen</a:t>
            </a:r>
            <a:r>
              <a:rPr lang="de-DE" sz="2000" dirty="0" smtClean="0"/>
              <a:t>) </a:t>
            </a:r>
            <a:endParaRPr lang="de-DE" sz="2000" dirty="0"/>
          </a:p>
          <a:p>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850967" y="2209800"/>
            <a:ext cx="609600" cy="609600"/>
          </a:xfrm>
          <a:prstGeom prst="rect">
            <a:avLst/>
          </a:prstGeom>
        </p:spPr>
      </p:pic>
    </p:spTree>
    <p:extLst>
      <p:ext uri="{BB962C8B-B14F-4D97-AF65-F5344CB8AC3E}">
        <p14:creationId xmlns:p14="http://schemas.microsoft.com/office/powerpoint/2010/main" val="19562047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263"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2919" y="1123837"/>
            <a:ext cx="3188550" cy="4601183"/>
          </a:xfrm>
        </p:spPr>
        <p:txBody>
          <a:bodyPr/>
          <a:lstStyle/>
          <a:p>
            <a:r>
              <a:rPr lang="de-DE" dirty="0" smtClean="0"/>
              <a:t>Anforderungen an Patienten-befragung</a:t>
            </a:r>
            <a:endParaRPr lang="de-DE" dirty="0"/>
          </a:p>
        </p:txBody>
      </p:sp>
      <p:sp>
        <p:nvSpPr>
          <p:cNvPr id="3" name="Inhaltsplatzhalter 2"/>
          <p:cNvSpPr>
            <a:spLocks noGrp="1"/>
          </p:cNvSpPr>
          <p:nvPr>
            <p:ph idx="1"/>
          </p:nvPr>
        </p:nvSpPr>
        <p:spPr/>
        <p:txBody>
          <a:bodyPr>
            <a:normAutofit/>
          </a:bodyPr>
          <a:lstStyle/>
          <a:p>
            <a:pPr marL="0" indent="0">
              <a:buNone/>
            </a:pPr>
            <a:r>
              <a:rPr lang="de-DE" dirty="0" smtClean="0">
                <a:sym typeface="Wingdings" panose="05000000000000000000" pitchFamily="2" charset="2"/>
              </a:rPr>
              <a:t> G</a:t>
            </a:r>
            <a:r>
              <a:rPr lang="de-DE" dirty="0" smtClean="0"/>
              <a:t>esetzliche/normative </a:t>
            </a:r>
            <a:r>
              <a:rPr lang="de-DE" dirty="0"/>
              <a:t>Anforderungen (SGB V, </a:t>
            </a:r>
            <a:r>
              <a:rPr lang="de-DE" dirty="0" err="1"/>
              <a:t>Qesü</a:t>
            </a:r>
            <a:r>
              <a:rPr lang="de-DE" dirty="0"/>
              <a:t>-RL) </a:t>
            </a:r>
            <a:r>
              <a:rPr lang="de-DE" dirty="0" smtClean="0"/>
              <a:t>+ methodische </a:t>
            </a:r>
            <a:r>
              <a:rPr lang="de-DE" dirty="0"/>
              <a:t>Grundprinzipien </a:t>
            </a:r>
          </a:p>
          <a:p>
            <a:pPr>
              <a:buFont typeface="Arial" panose="020B0604020202020204" pitchFamily="34" charset="0"/>
              <a:buChar char="•"/>
            </a:pPr>
            <a:r>
              <a:rPr lang="de-DE" dirty="0" smtClean="0"/>
              <a:t>Neuentwicklung </a:t>
            </a:r>
            <a:r>
              <a:rPr lang="de-DE" dirty="0"/>
              <a:t>von </a:t>
            </a:r>
            <a:r>
              <a:rPr lang="de-DE" dirty="0" smtClean="0"/>
              <a:t>QS-Verfahren</a:t>
            </a:r>
          </a:p>
          <a:p>
            <a:pPr>
              <a:buFont typeface="Arial" panose="020B0604020202020204" pitchFamily="34" charset="0"/>
              <a:buChar char="•"/>
            </a:pPr>
            <a:r>
              <a:rPr lang="de-DE" dirty="0" smtClean="0"/>
              <a:t>Möglichkeit von Einrichtungsvergleichen</a:t>
            </a:r>
          </a:p>
          <a:p>
            <a:pPr>
              <a:buFont typeface="Arial" panose="020B0604020202020204" pitchFamily="34" charset="0"/>
              <a:buChar char="•"/>
            </a:pPr>
            <a:r>
              <a:rPr lang="de-DE" dirty="0" smtClean="0"/>
              <a:t>Einrichtungsbezogene Auswertung</a:t>
            </a:r>
          </a:p>
          <a:p>
            <a:pPr>
              <a:buFont typeface="Arial" panose="020B0604020202020204" pitchFamily="34" charset="0"/>
              <a:buChar char="•"/>
            </a:pPr>
            <a:r>
              <a:rPr lang="de-DE" dirty="0" smtClean="0"/>
              <a:t>sektorenübergreifende </a:t>
            </a:r>
            <a:r>
              <a:rPr lang="de-DE" dirty="0"/>
              <a:t>Anwendung (stationär und </a:t>
            </a:r>
            <a:r>
              <a:rPr lang="de-DE" dirty="0" smtClean="0"/>
              <a:t>ambulant)</a:t>
            </a:r>
          </a:p>
          <a:p>
            <a:pPr>
              <a:buFont typeface="Arial" panose="020B0604020202020204" pitchFamily="34" charset="0"/>
              <a:buChar char="•"/>
            </a:pPr>
            <a:r>
              <a:rPr lang="de-DE" dirty="0" smtClean="0"/>
              <a:t>Veröffentlichungsfähigkeit </a:t>
            </a:r>
            <a:r>
              <a:rPr lang="de-DE" dirty="0"/>
              <a:t>der Ergebnisse im Qualitätsbericht der Krankenhäuser</a:t>
            </a:r>
          </a:p>
          <a:p>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432011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52918" y="1123837"/>
            <a:ext cx="3130361" cy="4601183"/>
          </a:xfrm>
        </p:spPr>
        <p:txBody>
          <a:bodyPr/>
          <a:lstStyle/>
          <a:p>
            <a:r>
              <a:rPr lang="de-DE" dirty="0" smtClean="0"/>
              <a:t>Anforderungen an Patienten-befragung</a:t>
            </a:r>
            <a:endParaRPr lang="de-DE" dirty="0"/>
          </a:p>
        </p:txBody>
      </p:sp>
      <p:sp>
        <p:nvSpPr>
          <p:cNvPr id="3" name="Inhaltsplatzhalter 2"/>
          <p:cNvSpPr>
            <a:spLocks noGrp="1"/>
          </p:cNvSpPr>
          <p:nvPr>
            <p:ph idx="1"/>
          </p:nvPr>
        </p:nvSpPr>
        <p:spPr/>
        <p:txBody>
          <a:bodyPr>
            <a:normAutofit/>
          </a:bodyPr>
          <a:lstStyle/>
          <a:p>
            <a:pPr lvl="0">
              <a:buFont typeface="Arial" panose="020B0604020202020204" pitchFamily="34" charset="0"/>
              <a:buChar char="•"/>
            </a:pPr>
            <a:r>
              <a:rPr lang="de-DE" dirty="0" smtClean="0"/>
              <a:t>Qualitätsaspekte </a:t>
            </a:r>
            <a:r>
              <a:rPr lang="de-DE" dirty="0" err="1" smtClean="0"/>
              <a:t>bezügl</a:t>
            </a:r>
            <a:r>
              <a:rPr lang="de-DE" dirty="0" smtClean="0"/>
              <a:t>. Verfahrenszweck, </a:t>
            </a:r>
            <a:r>
              <a:rPr lang="de-DE" dirty="0"/>
              <a:t>Verbesserungsbedarf und -potenzial </a:t>
            </a:r>
            <a:endParaRPr lang="de-DE" dirty="0" smtClean="0"/>
          </a:p>
          <a:p>
            <a:pPr lvl="0">
              <a:buFont typeface="Arial" panose="020B0604020202020204" pitchFamily="34" charset="0"/>
              <a:buChar char="•"/>
            </a:pPr>
            <a:r>
              <a:rPr lang="de-DE" dirty="0" smtClean="0"/>
              <a:t>Beeinflussbarkeit Qualitätsaspekte </a:t>
            </a:r>
            <a:r>
              <a:rPr lang="de-DE" dirty="0"/>
              <a:t>durch </a:t>
            </a:r>
            <a:r>
              <a:rPr lang="de-DE" dirty="0" smtClean="0"/>
              <a:t>Leistungserbringer </a:t>
            </a:r>
            <a:r>
              <a:rPr lang="de-DE" dirty="0"/>
              <a:t>und </a:t>
            </a:r>
            <a:r>
              <a:rPr lang="de-DE" dirty="0" err="1"/>
              <a:t>Zuschreibbarkeit</a:t>
            </a:r>
            <a:r>
              <a:rPr lang="de-DE" dirty="0"/>
              <a:t> (</a:t>
            </a:r>
            <a:r>
              <a:rPr lang="de-DE" dirty="0" smtClean="0"/>
              <a:t>Handlungsrelevanz)</a:t>
            </a:r>
          </a:p>
          <a:p>
            <a:pPr lvl="0">
              <a:buFont typeface="Arial" panose="020B0604020202020204" pitchFamily="34" charset="0"/>
              <a:buChar char="•"/>
            </a:pPr>
            <a:r>
              <a:rPr lang="de-DE" dirty="0" smtClean="0"/>
              <a:t>Abbildung objektivierbarer Qualitätsaspekte (von Patienten </a:t>
            </a:r>
            <a:r>
              <a:rPr lang="de-DE" dirty="0"/>
              <a:t>beobachtbar und </a:t>
            </a:r>
            <a:r>
              <a:rPr lang="de-DE" dirty="0" smtClean="0"/>
              <a:t>bewertbar)</a:t>
            </a:r>
          </a:p>
          <a:p>
            <a:pPr lvl="0">
              <a:buFont typeface="Arial" panose="020B0604020202020204" pitchFamily="34" charset="0"/>
              <a:buChar char="•"/>
            </a:pPr>
            <a:r>
              <a:rPr lang="de-DE" dirty="0" smtClean="0"/>
              <a:t>Patientenrelevanz</a:t>
            </a:r>
          </a:p>
          <a:p>
            <a:pPr lvl="0">
              <a:buFont typeface="Arial" panose="020B0604020202020204" pitchFamily="34" charset="0"/>
              <a:buChar char="•"/>
            </a:pPr>
            <a:r>
              <a:rPr lang="de-DE" dirty="0" smtClean="0"/>
              <a:t>Abstimmung/ Verzahnung </a:t>
            </a:r>
            <a:r>
              <a:rPr lang="de-DE" dirty="0"/>
              <a:t>mit anderen </a:t>
            </a:r>
            <a:r>
              <a:rPr lang="de-DE" dirty="0" smtClean="0"/>
              <a:t>Instrumenten/Datenquellen </a:t>
            </a:r>
          </a:p>
          <a:p>
            <a:pPr lvl="0">
              <a:buFont typeface="Arial" panose="020B0604020202020204" pitchFamily="34" charset="0"/>
              <a:buChar char="•"/>
            </a:pPr>
            <a:r>
              <a:rPr lang="de-DE" dirty="0" smtClean="0"/>
              <a:t>Eignung für Regelbetrieb</a:t>
            </a:r>
          </a:p>
          <a:p>
            <a:pPr marL="0" lvl="0" indent="0">
              <a:buNone/>
            </a:pPr>
            <a:r>
              <a:rPr lang="de-DE" dirty="0" smtClean="0">
                <a:sym typeface="Wingdings" panose="05000000000000000000" pitchFamily="2" charset="2"/>
              </a:rPr>
              <a:t> Wichtiger </a:t>
            </a:r>
            <a:r>
              <a:rPr lang="de-DE" dirty="0" smtClean="0"/>
              <a:t>Einfluss </a:t>
            </a:r>
            <a:r>
              <a:rPr lang="de-DE" dirty="0"/>
              <a:t>auf </a:t>
            </a:r>
            <a:r>
              <a:rPr lang="de-DE" dirty="0" smtClean="0"/>
              <a:t>Methoden </a:t>
            </a:r>
            <a:r>
              <a:rPr lang="de-DE" dirty="0"/>
              <a:t>der </a:t>
            </a:r>
            <a:r>
              <a:rPr lang="de-DE" dirty="0" smtClean="0"/>
              <a:t>Fragebogenentwicklung </a:t>
            </a:r>
            <a:endParaRPr lang="de-DE" dirty="0"/>
          </a:p>
          <a:p>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963328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Befragungs-ansätze</a:t>
            </a:r>
            <a:endParaRPr lang="de-DE" dirty="0"/>
          </a:p>
        </p:txBody>
      </p:sp>
      <p:sp>
        <p:nvSpPr>
          <p:cNvPr id="3" name="Inhaltsplatzhalter 2"/>
          <p:cNvSpPr>
            <a:spLocks noGrp="1"/>
          </p:cNvSpPr>
          <p:nvPr>
            <p:ph idx="1"/>
          </p:nvPr>
        </p:nvSpPr>
        <p:spPr/>
        <p:txBody>
          <a:bodyPr>
            <a:normAutofit/>
          </a:bodyPr>
          <a:lstStyle/>
          <a:p>
            <a:pPr>
              <a:buFont typeface="Arial" panose="020B0604020202020204" pitchFamily="34" charset="0"/>
              <a:buChar char="•"/>
            </a:pPr>
            <a:r>
              <a:rPr lang="de-DE" dirty="0" smtClean="0"/>
              <a:t>Meist standardisierte </a:t>
            </a:r>
            <a:r>
              <a:rPr lang="de-DE" dirty="0"/>
              <a:t>Befragungsmethoden </a:t>
            </a:r>
            <a:r>
              <a:rPr lang="de-DE" dirty="0" smtClean="0"/>
              <a:t>Mittel </a:t>
            </a:r>
            <a:r>
              <a:rPr lang="de-DE" dirty="0"/>
              <a:t>der </a:t>
            </a:r>
            <a:r>
              <a:rPr lang="de-DE" dirty="0" smtClean="0"/>
              <a:t>Wahl</a:t>
            </a:r>
          </a:p>
          <a:p>
            <a:pPr>
              <a:buFont typeface="Arial" panose="020B0604020202020204" pitchFamily="34" charset="0"/>
              <a:buChar char="•"/>
            </a:pPr>
            <a:r>
              <a:rPr lang="de-DE" dirty="0" smtClean="0"/>
              <a:t>strukturierte </a:t>
            </a:r>
            <a:r>
              <a:rPr lang="de-DE" dirty="0"/>
              <a:t>Vorgabe der </a:t>
            </a:r>
            <a:r>
              <a:rPr lang="de-DE" dirty="0" smtClean="0"/>
              <a:t>Fragen/Antworten </a:t>
            </a:r>
            <a:r>
              <a:rPr lang="de-DE" dirty="0" smtClean="0">
                <a:sym typeface="Wingdings" panose="05000000000000000000" pitchFamily="2" charset="2"/>
              </a:rPr>
              <a:t> </a:t>
            </a:r>
            <a:r>
              <a:rPr lang="de-DE" dirty="0" smtClean="0"/>
              <a:t> Generierung standardisierter </a:t>
            </a:r>
            <a:r>
              <a:rPr lang="de-DE" dirty="0"/>
              <a:t>Daten </a:t>
            </a:r>
            <a:r>
              <a:rPr lang="de-DE" dirty="0" smtClean="0">
                <a:sym typeface="Wingdings" panose="05000000000000000000" pitchFamily="2" charset="2"/>
              </a:rPr>
              <a:t> vergleichbare </a:t>
            </a:r>
            <a:r>
              <a:rPr lang="de-DE" dirty="0" smtClean="0"/>
              <a:t>Qualitätsbewertung </a:t>
            </a:r>
          </a:p>
          <a:p>
            <a:pPr>
              <a:buFont typeface="Arial" panose="020B0604020202020204" pitchFamily="34" charset="0"/>
              <a:buChar char="•"/>
            </a:pPr>
            <a:r>
              <a:rPr lang="de-DE" dirty="0" smtClean="0"/>
              <a:t>Unterteilung der Befragungskonzepte </a:t>
            </a:r>
          </a:p>
          <a:p>
            <a:pPr lvl="1">
              <a:buFont typeface="Arial" panose="020B0604020202020204" pitchFamily="34" charset="0"/>
              <a:buChar char="•"/>
            </a:pPr>
            <a:r>
              <a:rPr lang="de-DE" sz="2000" dirty="0" smtClean="0">
                <a:solidFill>
                  <a:srgbClr val="FF0000"/>
                </a:solidFill>
              </a:rPr>
              <a:t>Patientenzufriedenheit</a:t>
            </a:r>
          </a:p>
          <a:p>
            <a:pPr lvl="1">
              <a:buFont typeface="Arial" panose="020B0604020202020204" pitchFamily="34" charset="0"/>
              <a:buChar char="•"/>
            </a:pPr>
            <a:r>
              <a:rPr lang="de-DE" sz="2000" dirty="0" smtClean="0">
                <a:solidFill>
                  <a:srgbClr val="FF0000"/>
                </a:solidFill>
              </a:rPr>
              <a:t>Patient-</a:t>
            </a:r>
            <a:r>
              <a:rPr lang="de-DE" sz="2000" dirty="0" err="1" smtClean="0">
                <a:solidFill>
                  <a:srgbClr val="FF0000"/>
                </a:solidFill>
              </a:rPr>
              <a:t>Reported</a:t>
            </a:r>
            <a:r>
              <a:rPr lang="de-DE" sz="2000" dirty="0" smtClean="0">
                <a:solidFill>
                  <a:srgbClr val="FF0000"/>
                </a:solidFill>
              </a:rPr>
              <a:t> </a:t>
            </a:r>
            <a:r>
              <a:rPr lang="de-DE" sz="2000" dirty="0">
                <a:solidFill>
                  <a:srgbClr val="FF0000"/>
                </a:solidFill>
              </a:rPr>
              <a:t>Outcome </a:t>
            </a:r>
            <a:r>
              <a:rPr lang="de-DE" sz="2000" dirty="0" err="1">
                <a:solidFill>
                  <a:srgbClr val="FF0000"/>
                </a:solidFill>
              </a:rPr>
              <a:t>Measures</a:t>
            </a:r>
            <a:r>
              <a:rPr lang="de-DE" sz="2000" dirty="0">
                <a:solidFill>
                  <a:srgbClr val="FF0000"/>
                </a:solidFill>
              </a:rPr>
              <a:t> (</a:t>
            </a:r>
            <a:r>
              <a:rPr lang="de-DE" sz="2000" dirty="0" smtClean="0">
                <a:solidFill>
                  <a:srgbClr val="FF0000"/>
                </a:solidFill>
              </a:rPr>
              <a:t>PROM)</a:t>
            </a:r>
          </a:p>
          <a:p>
            <a:pPr lvl="1">
              <a:buFont typeface="Arial" panose="020B0604020202020204" pitchFamily="34" charset="0"/>
              <a:buChar char="•"/>
            </a:pPr>
            <a:r>
              <a:rPr lang="de-DE" sz="2000" dirty="0" smtClean="0">
                <a:solidFill>
                  <a:srgbClr val="FF0000"/>
                </a:solidFill>
              </a:rPr>
              <a:t>Patient-</a:t>
            </a:r>
            <a:r>
              <a:rPr lang="de-DE" sz="2000" dirty="0" err="1" smtClean="0">
                <a:solidFill>
                  <a:srgbClr val="FF0000"/>
                </a:solidFill>
              </a:rPr>
              <a:t>Reported</a:t>
            </a:r>
            <a:r>
              <a:rPr lang="de-DE" sz="2000" dirty="0" smtClean="0">
                <a:solidFill>
                  <a:srgbClr val="FF0000"/>
                </a:solidFill>
              </a:rPr>
              <a:t> </a:t>
            </a:r>
            <a:r>
              <a:rPr lang="de-DE" sz="2000" dirty="0">
                <a:solidFill>
                  <a:srgbClr val="FF0000"/>
                </a:solidFill>
              </a:rPr>
              <a:t>Experience </a:t>
            </a:r>
            <a:r>
              <a:rPr lang="de-DE" sz="2000" dirty="0" err="1">
                <a:solidFill>
                  <a:srgbClr val="FF0000"/>
                </a:solidFill>
              </a:rPr>
              <a:t>Measures</a:t>
            </a:r>
            <a:r>
              <a:rPr lang="de-DE" sz="2000" dirty="0">
                <a:solidFill>
                  <a:srgbClr val="FF0000"/>
                </a:solidFill>
              </a:rPr>
              <a:t> (</a:t>
            </a:r>
            <a:r>
              <a:rPr lang="de-DE" sz="2000" dirty="0" smtClean="0">
                <a:solidFill>
                  <a:srgbClr val="FF0000"/>
                </a:solidFill>
              </a:rPr>
              <a:t>PREM)</a:t>
            </a:r>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58291" y="2068483"/>
            <a:ext cx="609600" cy="609600"/>
          </a:xfrm>
          <a:prstGeom prst="rect">
            <a:avLst/>
          </a:prstGeom>
        </p:spPr>
      </p:pic>
    </p:spTree>
    <p:extLst>
      <p:ext uri="{BB962C8B-B14F-4D97-AF65-F5344CB8AC3E}">
        <p14:creationId xmlns:p14="http://schemas.microsoft.com/office/powerpoint/2010/main" val="2632372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20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Befragungs-ansätze</a:t>
            </a:r>
            <a:endParaRPr lang="de-DE" dirty="0"/>
          </a:p>
        </p:txBody>
      </p:sp>
      <p:sp>
        <p:nvSpPr>
          <p:cNvPr id="3" name="Inhaltsplatzhalter 2"/>
          <p:cNvSpPr>
            <a:spLocks noGrp="1"/>
          </p:cNvSpPr>
          <p:nvPr>
            <p:ph idx="1"/>
          </p:nvPr>
        </p:nvSpPr>
        <p:spPr/>
        <p:txBody>
          <a:bodyPr>
            <a:normAutofit lnSpcReduction="10000"/>
          </a:bodyPr>
          <a:lstStyle/>
          <a:p>
            <a:pPr>
              <a:buFont typeface="Arial" panose="020B0604020202020204" pitchFamily="34" charset="0"/>
              <a:buChar char="•"/>
            </a:pPr>
            <a:endParaRPr lang="de-DE" sz="2800" dirty="0" smtClean="0">
              <a:solidFill>
                <a:srgbClr val="FF0000"/>
              </a:solidFill>
            </a:endParaRPr>
          </a:p>
          <a:p>
            <a:pPr marL="91440" indent="0">
              <a:lnSpc>
                <a:spcPct val="100000"/>
              </a:lnSpc>
              <a:buNone/>
            </a:pPr>
            <a:r>
              <a:rPr lang="de-DE" dirty="0"/>
              <a:t>Patientenzufriedenheit = Indikator der Behandlungsqualität ?? </a:t>
            </a:r>
          </a:p>
          <a:p>
            <a:pPr marL="274320">
              <a:lnSpc>
                <a:spcPct val="100000"/>
              </a:lnSpc>
              <a:buFont typeface="Arial" panose="020B0604020202020204" pitchFamily="34" charset="0"/>
              <a:buChar char="•"/>
            </a:pPr>
            <a:endParaRPr lang="de-DE" dirty="0"/>
          </a:p>
          <a:p>
            <a:pPr lvl="1">
              <a:lnSpc>
                <a:spcPct val="100000"/>
              </a:lnSpc>
              <a:buFont typeface="Arial" panose="020B0604020202020204" pitchFamily="34" charset="0"/>
              <a:buChar char="•"/>
            </a:pPr>
            <a:r>
              <a:rPr lang="de-DE" sz="2000" dirty="0"/>
              <a:t>Ausmaß der Zufriedenheit häufig als Maß für Übereinstimmung vorab getroffener Erwartungen und tatsächlicher Erfahrungen </a:t>
            </a:r>
          </a:p>
          <a:p>
            <a:pPr lvl="1">
              <a:lnSpc>
                <a:spcPct val="100000"/>
              </a:lnSpc>
              <a:buFont typeface="Arial" panose="020B0604020202020204" pitchFamily="34" charset="0"/>
              <a:buChar char="•"/>
            </a:pPr>
            <a:r>
              <a:rPr lang="de-DE" sz="2000" dirty="0"/>
              <a:t>Zufriedenheit als Maß für Qualität ? </a:t>
            </a:r>
            <a:r>
              <a:rPr lang="de-DE" sz="2000" dirty="0">
                <a:sym typeface="Wingdings" panose="05000000000000000000" pitchFamily="2" charset="2"/>
              </a:rPr>
              <a:t> </a:t>
            </a:r>
            <a:r>
              <a:rPr lang="de-DE" sz="2000" dirty="0"/>
              <a:t>vielfach infrage gestellt hohe Subjektivität </a:t>
            </a:r>
            <a:r>
              <a:rPr lang="de-DE" sz="2000" dirty="0">
                <a:sym typeface="Wingdings" panose="05000000000000000000" pitchFamily="2" charset="2"/>
              </a:rPr>
              <a:t> </a:t>
            </a:r>
            <a:r>
              <a:rPr lang="de-DE" sz="2000" dirty="0"/>
              <a:t>großer Interpretationsspielraum, wenig konkrete Handlungsansätze für Verbesserungsmaßnahmen </a:t>
            </a:r>
          </a:p>
          <a:p>
            <a:pPr lvl="1">
              <a:buFont typeface="Arial" panose="020B0604020202020204" pitchFamily="34" charset="0"/>
              <a:buChar char="•"/>
            </a:pPr>
            <a:endParaRPr lang="de-DE" sz="2000" dirty="0" smtClean="0"/>
          </a:p>
          <a:p>
            <a:pPr lvl="1">
              <a:buFont typeface="Arial" panose="020B0604020202020204" pitchFamily="34" charset="0"/>
              <a:buChar char="•"/>
            </a:pPr>
            <a:endParaRPr lang="de-DE" sz="2000" dirty="0"/>
          </a:p>
          <a:p>
            <a:pPr lvl="1">
              <a:buFont typeface="Arial" panose="020B0604020202020204" pitchFamily="34" charset="0"/>
              <a:buChar char="•"/>
            </a:pPr>
            <a:endParaRPr lang="de-DE" sz="2000" dirty="0" smtClean="0"/>
          </a:p>
          <a:p>
            <a:pPr lvl="1">
              <a:buFont typeface="Arial" panose="020B0604020202020204" pitchFamily="34" charset="0"/>
              <a:buChar char="•"/>
            </a:pPr>
            <a:endParaRPr lang="de-DE" sz="2000" dirty="0"/>
          </a:p>
          <a:p>
            <a:pPr marL="201168" lvl="1" indent="0">
              <a:buNone/>
            </a:pPr>
            <a:r>
              <a:rPr lang="de-DE" sz="1000" dirty="0" smtClean="0"/>
              <a:t>Jacob </a:t>
            </a:r>
            <a:r>
              <a:rPr lang="de-DE" sz="1000" dirty="0"/>
              <a:t>und Bengel 2000, Lingenfelder und Schneider 1990, </a:t>
            </a:r>
            <a:r>
              <a:rPr lang="de-DE" sz="1000" dirty="0" err="1"/>
              <a:t>Pascoe</a:t>
            </a:r>
            <a:r>
              <a:rPr lang="de-DE" sz="1000" dirty="0"/>
              <a:t> </a:t>
            </a:r>
            <a:r>
              <a:rPr lang="de-DE" sz="1000" dirty="0" smtClean="0"/>
              <a:t>1983, Williams </a:t>
            </a:r>
            <a:r>
              <a:rPr lang="de-DE" sz="1000" dirty="0"/>
              <a:t>1994, Linder-Pelz </a:t>
            </a:r>
            <a:r>
              <a:rPr lang="de-DE" sz="1000" dirty="0" smtClean="0"/>
              <a:t>1982</a:t>
            </a:r>
            <a:endParaRPr lang="de-DE" sz="1000" dirty="0"/>
          </a:p>
          <a:p>
            <a:pPr marL="201168" lvl="1" indent="0">
              <a:buNone/>
            </a:pPr>
            <a:endParaRPr lang="de-DE" sz="2400" dirty="0"/>
          </a:p>
          <a:p>
            <a:pPr marL="201168" lvl="1" indent="0">
              <a:buNone/>
            </a:pPr>
            <a:endParaRPr lang="de-DE" sz="2000" dirty="0"/>
          </a:p>
        </p:txBody>
      </p:sp>
    </p:spTree>
    <p:extLst>
      <p:ext uri="{BB962C8B-B14F-4D97-AF65-F5344CB8AC3E}">
        <p14:creationId xmlns:p14="http://schemas.microsoft.com/office/powerpoint/2010/main" val="27170348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Befragungs-ansätze</a:t>
            </a:r>
            <a:endParaRPr lang="de-DE" dirty="0"/>
          </a:p>
        </p:txBody>
      </p:sp>
      <p:sp>
        <p:nvSpPr>
          <p:cNvPr id="3" name="Inhaltsplatzhalter 2"/>
          <p:cNvSpPr>
            <a:spLocks noGrp="1"/>
          </p:cNvSpPr>
          <p:nvPr>
            <p:ph idx="1"/>
          </p:nvPr>
        </p:nvSpPr>
        <p:spPr/>
        <p:txBody>
          <a:bodyPr>
            <a:normAutofit fontScale="85000" lnSpcReduction="20000"/>
          </a:bodyPr>
          <a:lstStyle/>
          <a:p>
            <a:pPr marL="0" indent="0">
              <a:buNone/>
            </a:pPr>
            <a:endParaRPr lang="de-DE" dirty="0">
              <a:sym typeface="Wingdings" panose="05000000000000000000" pitchFamily="2" charset="2"/>
            </a:endParaRPr>
          </a:p>
          <a:p>
            <a:pPr marL="0" indent="0">
              <a:lnSpc>
                <a:spcPct val="110000"/>
              </a:lnSpc>
              <a:buNone/>
            </a:pPr>
            <a:r>
              <a:rPr lang="de-DE" sz="2400" dirty="0"/>
              <a:t>PREM - Patient-</a:t>
            </a:r>
            <a:r>
              <a:rPr lang="de-DE" sz="2400" dirty="0" err="1"/>
              <a:t>Reported</a:t>
            </a:r>
            <a:r>
              <a:rPr lang="de-DE" sz="2400" dirty="0"/>
              <a:t> Experience </a:t>
            </a:r>
            <a:r>
              <a:rPr lang="de-DE" sz="2400" dirty="0" err="1"/>
              <a:t>Measures</a:t>
            </a:r>
            <a:r>
              <a:rPr lang="de-DE" sz="2400" dirty="0"/>
              <a:t>: </a:t>
            </a:r>
          </a:p>
          <a:p>
            <a:pPr>
              <a:lnSpc>
                <a:spcPct val="110000"/>
              </a:lnSpc>
              <a:buFont typeface="Arial" panose="020B0604020202020204" pitchFamily="34" charset="0"/>
              <a:buChar char="•"/>
            </a:pPr>
            <a:r>
              <a:rPr lang="de-DE" sz="2400" dirty="0"/>
              <a:t>Erfassung von Patientenerfahrungen im Versorgungsprozess </a:t>
            </a:r>
            <a:r>
              <a:rPr lang="de-DE" sz="2400" dirty="0">
                <a:sym typeface="Wingdings" panose="05000000000000000000" pitchFamily="2" charset="2"/>
              </a:rPr>
              <a:t> </a:t>
            </a:r>
            <a:r>
              <a:rPr lang="de-DE" sz="2400" dirty="0"/>
              <a:t>Fokus auf patientenrelevanten Aspekten der Behandlung und Erfahrungsberichten der Patienten </a:t>
            </a:r>
          </a:p>
          <a:p>
            <a:pPr>
              <a:lnSpc>
                <a:spcPct val="110000"/>
              </a:lnSpc>
              <a:buFont typeface="Arial" panose="020B0604020202020204" pitchFamily="34" charset="0"/>
              <a:buChar char="•"/>
            </a:pPr>
            <a:r>
              <a:rPr lang="de-DE" sz="2400" dirty="0"/>
              <a:t>Beispiel: ereignisorientierte Patientenbefragung </a:t>
            </a:r>
            <a:r>
              <a:rPr lang="de-DE" sz="2400" dirty="0">
                <a:sym typeface="Wingdings" panose="05000000000000000000" pitchFamily="2" charset="2"/>
              </a:rPr>
              <a:t> </a:t>
            </a:r>
            <a:r>
              <a:rPr lang="de-DE" sz="2400" dirty="0"/>
              <a:t>konkrete Erfahrungen/Beobachtungen bezüglich Eintreten oder Nichteintreten (z. B. „Wurde Ihnen erklärt, weshalb Sie die Ihnen verschriebenen Medikamente einnehmen sollen?“) </a:t>
            </a:r>
            <a:r>
              <a:rPr lang="de-DE" sz="2400" dirty="0">
                <a:sym typeface="Wingdings" panose="05000000000000000000" pitchFamily="2" charset="2"/>
              </a:rPr>
              <a:t>  </a:t>
            </a:r>
            <a:r>
              <a:rPr lang="de-DE" sz="2400" dirty="0"/>
              <a:t>Schlüsselsituationen aus Patientensicht bezüglich Versorgungsqualität/ Qualitätsdefizite</a:t>
            </a:r>
          </a:p>
          <a:p>
            <a:endParaRPr lang="de-DE" dirty="0" smtClean="0"/>
          </a:p>
          <a:p>
            <a:endParaRPr lang="de-DE" dirty="0"/>
          </a:p>
          <a:p>
            <a:endParaRPr lang="de-DE" dirty="0" smtClean="0"/>
          </a:p>
          <a:p>
            <a:endParaRPr lang="de-DE" dirty="0"/>
          </a:p>
          <a:p>
            <a:pPr marL="0" indent="0">
              <a:buNone/>
            </a:pPr>
            <a:r>
              <a:rPr lang="de-DE" sz="1100" dirty="0" err="1" smtClean="0"/>
              <a:t>Hodson</a:t>
            </a:r>
            <a:r>
              <a:rPr lang="de-DE" sz="1100" dirty="0" smtClean="0"/>
              <a:t> </a:t>
            </a:r>
            <a:r>
              <a:rPr lang="de-DE" sz="1100" dirty="0"/>
              <a:t>et al. </a:t>
            </a:r>
            <a:r>
              <a:rPr lang="de-DE" sz="1100" dirty="0" smtClean="0"/>
              <a:t>2013, </a:t>
            </a:r>
            <a:r>
              <a:rPr lang="de-DE" sz="1100" dirty="0" err="1" smtClean="0"/>
              <a:t>Cleary</a:t>
            </a:r>
            <a:r>
              <a:rPr lang="de-DE" sz="1100" dirty="0" smtClean="0"/>
              <a:t> </a:t>
            </a:r>
            <a:r>
              <a:rPr lang="de-DE" sz="1100" dirty="0"/>
              <a:t>1999, </a:t>
            </a:r>
            <a:r>
              <a:rPr lang="de-DE" sz="1100" dirty="0" err="1"/>
              <a:t>Gerteis</a:t>
            </a:r>
            <a:r>
              <a:rPr lang="de-DE" sz="1100" dirty="0"/>
              <a:t> et al. 1993, Klein </a:t>
            </a:r>
            <a:r>
              <a:rPr lang="de-DE" sz="1100" dirty="0" smtClean="0"/>
              <a:t>2004</a:t>
            </a:r>
            <a:endParaRPr lang="de-DE" sz="1100" dirty="0"/>
          </a:p>
          <a:p>
            <a:pPr marL="0" indent="0">
              <a:buNone/>
            </a:pPr>
            <a:endParaRPr lang="de-DE" dirty="0"/>
          </a:p>
        </p:txBody>
      </p:sp>
    </p:spTree>
    <p:extLst>
      <p:ext uri="{BB962C8B-B14F-4D97-AF65-F5344CB8AC3E}">
        <p14:creationId xmlns:p14="http://schemas.microsoft.com/office/powerpoint/2010/main" val="30968155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Befragungs-ansätze</a:t>
            </a:r>
            <a:endParaRPr lang="de-DE" dirty="0"/>
          </a:p>
        </p:txBody>
      </p:sp>
      <p:sp>
        <p:nvSpPr>
          <p:cNvPr id="3" name="Inhaltsplatzhalter 2"/>
          <p:cNvSpPr>
            <a:spLocks noGrp="1"/>
          </p:cNvSpPr>
          <p:nvPr>
            <p:ph idx="1"/>
          </p:nvPr>
        </p:nvSpPr>
        <p:spPr/>
        <p:txBody>
          <a:bodyPr>
            <a:normAutofit/>
          </a:bodyPr>
          <a:lstStyle/>
          <a:p>
            <a:pPr marL="0" indent="0">
              <a:lnSpc>
                <a:spcPct val="100000"/>
              </a:lnSpc>
              <a:buNone/>
            </a:pPr>
            <a:r>
              <a:rPr lang="de-DE" dirty="0">
                <a:sym typeface="Wingdings" panose="05000000000000000000" pitchFamily="2" charset="2"/>
              </a:rPr>
              <a:t> </a:t>
            </a:r>
            <a:r>
              <a:rPr lang="de-DE" dirty="0"/>
              <a:t>PROM - Patient-</a:t>
            </a:r>
            <a:r>
              <a:rPr lang="de-DE" dirty="0" err="1"/>
              <a:t>Reported</a:t>
            </a:r>
            <a:r>
              <a:rPr lang="de-DE" dirty="0"/>
              <a:t> Outcome </a:t>
            </a:r>
            <a:r>
              <a:rPr lang="de-DE" dirty="0" err="1"/>
              <a:t>Measures</a:t>
            </a:r>
            <a:r>
              <a:rPr lang="de-DE" dirty="0"/>
              <a:t> </a:t>
            </a:r>
          </a:p>
          <a:p>
            <a:pPr>
              <a:lnSpc>
                <a:spcPct val="100000"/>
              </a:lnSpc>
              <a:buFont typeface="Arial" panose="020B0604020202020204" pitchFamily="34" charset="0"/>
              <a:buChar char="•"/>
            </a:pPr>
            <a:r>
              <a:rPr lang="de-DE" dirty="0"/>
              <a:t>Oberbegriff für verschiedene Ansätze zur Erfassung von Therapieeffekten, die von Patienten berichtet werden (z. B. „Können Sie wieder schmerzfrei Treppe steigen?“)</a:t>
            </a:r>
          </a:p>
          <a:p>
            <a:pPr>
              <a:lnSpc>
                <a:spcPct val="100000"/>
              </a:lnSpc>
              <a:buFont typeface="Arial" panose="020B0604020202020204" pitchFamily="34" charset="0"/>
              <a:buChar char="•"/>
            </a:pPr>
            <a:r>
              <a:rPr lang="de-DE" dirty="0"/>
              <a:t>jeder direkte oder indirekte (durch Arzt/Angehörigen) Bericht über Gesundheitszustand eines Patienten (HHS.gov et al. 2009)</a:t>
            </a:r>
          </a:p>
          <a:p>
            <a:pPr>
              <a:lnSpc>
                <a:spcPct val="100000"/>
              </a:lnSpc>
              <a:buFont typeface="Arial" panose="020B0604020202020204" pitchFamily="34" charset="0"/>
              <a:buChar char="•"/>
            </a:pPr>
            <a:r>
              <a:rPr lang="de-DE" dirty="0"/>
              <a:t>manche Gesundheitsaspekte nur durch Betroffenen selbst bewertbar (z. B. Schmerzen) </a:t>
            </a:r>
          </a:p>
        </p:txBody>
      </p:sp>
    </p:spTree>
    <p:extLst>
      <p:ext uri="{BB962C8B-B14F-4D97-AF65-F5344CB8AC3E}">
        <p14:creationId xmlns:p14="http://schemas.microsoft.com/office/powerpoint/2010/main" val="23363936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Befragungs-ansätze</a:t>
            </a:r>
            <a:endParaRPr lang="de-DE" dirty="0"/>
          </a:p>
        </p:txBody>
      </p:sp>
      <p:sp>
        <p:nvSpPr>
          <p:cNvPr id="3" name="Inhaltsplatzhalter 2"/>
          <p:cNvSpPr>
            <a:spLocks noGrp="1"/>
          </p:cNvSpPr>
          <p:nvPr>
            <p:ph idx="1"/>
          </p:nvPr>
        </p:nvSpPr>
        <p:spPr>
          <a:xfrm>
            <a:off x="3703013" y="806335"/>
            <a:ext cx="7901554" cy="5544173"/>
          </a:xfrm>
        </p:spPr>
        <p:txBody>
          <a:bodyPr>
            <a:normAutofit fontScale="77500" lnSpcReduction="20000"/>
          </a:bodyPr>
          <a:lstStyle/>
          <a:p>
            <a:pPr>
              <a:lnSpc>
                <a:spcPct val="110000"/>
              </a:lnSpc>
              <a:buFont typeface="Arial" panose="020B0604020202020204" pitchFamily="34" charset="0"/>
              <a:buChar char="•"/>
            </a:pPr>
            <a:r>
              <a:rPr lang="de-DE" sz="2400" dirty="0"/>
              <a:t>Messungen der objektiven Realität und individuelle Bewertung voneinander abgekoppelt </a:t>
            </a:r>
            <a:r>
              <a:rPr lang="de-DE" sz="2400" dirty="0">
                <a:sym typeface="Wingdings" panose="05000000000000000000" pitchFamily="2" charset="2"/>
              </a:rPr>
              <a:t> z.B. Frage nach konkreten Wartezeiten und nicht nach Empfindung der Wartezeit durch Patienten </a:t>
            </a:r>
          </a:p>
          <a:p>
            <a:pPr>
              <a:lnSpc>
                <a:spcPct val="110000"/>
              </a:lnSpc>
              <a:buFont typeface="Arial" panose="020B0604020202020204" pitchFamily="34" charset="0"/>
              <a:buChar char="•"/>
            </a:pPr>
            <a:r>
              <a:rPr lang="de-DE" sz="2400" dirty="0">
                <a:sym typeface="Wingdings" panose="05000000000000000000" pitchFamily="2" charset="2"/>
              </a:rPr>
              <a:t>Folge: </a:t>
            </a:r>
            <a:r>
              <a:rPr lang="de-DE" sz="2400" dirty="0"/>
              <a:t>Interpretation der Ergebnisse eindeutiger + Aussagen zu adressierten Qualitätsaspekten </a:t>
            </a:r>
            <a:r>
              <a:rPr lang="de-DE" sz="2400" dirty="0">
                <a:sym typeface="Wingdings" panose="05000000000000000000" pitchFamily="2" charset="2"/>
              </a:rPr>
              <a:t> z.B. </a:t>
            </a:r>
            <a:r>
              <a:rPr lang="de-DE" sz="2400" dirty="0"/>
              <a:t>konkrete Hinweise für mögliche Handlungsansätze </a:t>
            </a:r>
          </a:p>
          <a:p>
            <a:pPr>
              <a:lnSpc>
                <a:spcPct val="110000"/>
              </a:lnSpc>
              <a:buFont typeface="Arial" panose="020B0604020202020204" pitchFamily="34" charset="0"/>
              <a:buChar char="•"/>
            </a:pPr>
            <a:r>
              <a:rPr lang="de-DE" sz="2400" dirty="0"/>
              <a:t> PREM und PROM zuordenbar zu Qualitätsdimensionen Struktur-, Prozess- und Ergebnisqualität</a:t>
            </a:r>
          </a:p>
          <a:p>
            <a:pPr lvl="1">
              <a:lnSpc>
                <a:spcPct val="110000"/>
              </a:lnSpc>
              <a:spcBef>
                <a:spcPts val="1200"/>
              </a:spcBef>
              <a:buFont typeface="Arial" panose="020B0604020202020204" pitchFamily="34" charset="0"/>
              <a:buChar char="•"/>
            </a:pPr>
            <a:r>
              <a:rPr lang="de-DE" sz="2400" dirty="0"/>
              <a:t>Ergebnisqualität bei PROM über Fragen zur Effektivität einer Behandlung und Fragen zu Aspekten der Patientensicherheit (z. B. gesundheitsbezogene Lebensqualität, Symptome und Funktionalität)</a:t>
            </a:r>
          </a:p>
          <a:p>
            <a:pPr lvl="1">
              <a:lnSpc>
                <a:spcPct val="110000"/>
              </a:lnSpc>
              <a:spcBef>
                <a:spcPts val="1200"/>
              </a:spcBef>
              <a:buFont typeface="Arial" panose="020B0604020202020204" pitchFamily="34" charset="0"/>
              <a:buChar char="•"/>
            </a:pPr>
            <a:r>
              <a:rPr lang="de-DE" sz="2400" dirty="0"/>
              <a:t>Struktur- und Prozessqualität bei PREM durch Fragen zu Aspekten der Patientenpartizipation und Behandlungsabläufen (z. B. Abfragen konkreter Beobachtungen, Ereignisse, Erfahrungen und objektiver Problemlagen)</a:t>
            </a:r>
          </a:p>
          <a:p>
            <a:pPr>
              <a:buFont typeface="Arial" panose="020B0604020202020204" pitchFamily="34" charset="0"/>
              <a:buChar char="•"/>
            </a:pPr>
            <a:endParaRPr lang="de-DE" dirty="0"/>
          </a:p>
          <a:p>
            <a:pPr marL="0" indent="0">
              <a:buNone/>
            </a:pPr>
            <a:r>
              <a:rPr lang="de-DE" sz="1000" dirty="0" err="1" smtClean="0"/>
              <a:t>Donabedian</a:t>
            </a:r>
            <a:r>
              <a:rPr lang="de-DE" sz="1000" dirty="0" smtClean="0"/>
              <a:t> </a:t>
            </a:r>
            <a:r>
              <a:rPr lang="de-DE" sz="1000" dirty="0"/>
              <a:t>1966 </a:t>
            </a:r>
          </a:p>
        </p:txBody>
      </p:sp>
    </p:spTree>
    <p:extLst>
      <p:ext uri="{BB962C8B-B14F-4D97-AF65-F5344CB8AC3E}">
        <p14:creationId xmlns:p14="http://schemas.microsoft.com/office/powerpoint/2010/main" val="2270035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Faktenorien-tierte</a:t>
            </a:r>
            <a:r>
              <a:rPr lang="de-DE" dirty="0" smtClean="0"/>
              <a:t> Befragungs-ansätze</a:t>
            </a:r>
            <a:endParaRPr lang="de-DE" dirty="0"/>
          </a:p>
        </p:txBody>
      </p:sp>
      <p:sp>
        <p:nvSpPr>
          <p:cNvPr id="3" name="Inhaltsplatzhalter 2"/>
          <p:cNvSpPr>
            <a:spLocks noGrp="1"/>
          </p:cNvSpPr>
          <p:nvPr>
            <p:ph idx="1"/>
          </p:nvPr>
        </p:nvSpPr>
        <p:spPr>
          <a:xfrm>
            <a:off x="3699164" y="3890355"/>
            <a:ext cx="5606143" cy="3475029"/>
          </a:xfrm>
        </p:spPr>
        <p:txBody>
          <a:bodyPr>
            <a:normAutofit/>
          </a:bodyPr>
          <a:lstStyle/>
          <a:p>
            <a:pPr marL="0" indent="0">
              <a:buNone/>
            </a:pPr>
            <a:r>
              <a:rPr lang="de-DE" i="1" dirty="0"/>
              <a:t>Modell der Patientenbefragung im Rahmen der externen Qualitätssicherung</a:t>
            </a:r>
            <a:endParaRPr lang="de-DE" dirty="0"/>
          </a:p>
          <a:p>
            <a:endParaRPr lang="de-DE" dirty="0"/>
          </a:p>
        </p:txBody>
      </p:sp>
      <p:pic>
        <p:nvPicPr>
          <p:cNvPr id="4" name="Grafik 3"/>
          <p:cNvPicPr/>
          <p:nvPr/>
        </p:nvPicPr>
        <p:blipFill>
          <a:blip r:embed="rId2"/>
          <a:stretch>
            <a:fillRect/>
          </a:stretch>
        </p:blipFill>
        <p:spPr>
          <a:xfrm>
            <a:off x="4359234" y="1528701"/>
            <a:ext cx="5760720" cy="3456305"/>
          </a:xfrm>
          <a:prstGeom prst="rect">
            <a:avLst/>
          </a:prstGeom>
        </p:spPr>
      </p:pic>
      <p:sp>
        <p:nvSpPr>
          <p:cNvPr id="5" name="Rechteck 4"/>
          <p:cNvSpPr/>
          <p:nvPr/>
        </p:nvSpPr>
        <p:spPr>
          <a:xfrm>
            <a:off x="3699164" y="5805863"/>
            <a:ext cx="1371600" cy="246221"/>
          </a:xfrm>
          <a:prstGeom prst="rect">
            <a:avLst/>
          </a:prstGeom>
        </p:spPr>
        <p:txBody>
          <a:bodyPr wrap="square">
            <a:spAutoFit/>
          </a:bodyPr>
          <a:lstStyle/>
          <a:p>
            <a:r>
              <a:rPr lang="de-DE" sz="1000" dirty="0" err="1"/>
              <a:t>Arah</a:t>
            </a:r>
            <a:r>
              <a:rPr lang="de-DE" sz="1000" dirty="0"/>
              <a:t> et al. 2006</a:t>
            </a:r>
          </a:p>
        </p:txBody>
      </p:sp>
    </p:spTree>
    <p:extLst>
      <p:ext uri="{BB962C8B-B14F-4D97-AF65-F5344CB8AC3E}">
        <p14:creationId xmlns:p14="http://schemas.microsoft.com/office/powerpoint/2010/main" val="30335392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Theoretischer Hintergrund</a:t>
            </a:r>
            <a:endParaRPr lang="de-DE" dirty="0"/>
          </a:p>
        </p:txBody>
      </p:sp>
      <p:sp>
        <p:nvSpPr>
          <p:cNvPr id="3" name="Inhaltsplatzhalter 2"/>
          <p:cNvSpPr>
            <a:spLocks noGrp="1"/>
          </p:cNvSpPr>
          <p:nvPr>
            <p:ph idx="1"/>
          </p:nvPr>
        </p:nvSpPr>
        <p:spPr>
          <a:xfrm>
            <a:off x="3649286" y="1496600"/>
            <a:ext cx="8119381" cy="4023360"/>
          </a:xfrm>
        </p:spPr>
        <p:txBody>
          <a:bodyPr/>
          <a:lstStyle/>
          <a:p>
            <a:pPr>
              <a:buFont typeface="Arial" panose="020B0604020202020204" pitchFamily="34" charset="0"/>
              <a:buChar char="•"/>
            </a:pPr>
            <a:r>
              <a:rPr lang="de-DE" dirty="0" smtClean="0"/>
              <a:t>Chancen und Risiken verschiedener Befragungsarten</a:t>
            </a:r>
          </a:p>
          <a:p>
            <a:pPr lvl="1">
              <a:buFont typeface="Arial" panose="020B0604020202020204" pitchFamily="34" charset="0"/>
              <a:buChar char="•"/>
            </a:pPr>
            <a:r>
              <a:rPr lang="de-DE" sz="2000" dirty="0" smtClean="0"/>
              <a:t>Befragung von wechselnden Kunden (z.B. Patienten)</a:t>
            </a:r>
          </a:p>
          <a:p>
            <a:pPr lvl="2">
              <a:buFont typeface="Arial" panose="020B0604020202020204" pitchFamily="34" charset="0"/>
              <a:buChar char="•"/>
            </a:pPr>
            <a:r>
              <a:rPr lang="de-DE" sz="2000" dirty="0" smtClean="0"/>
              <a:t>Chancen: wichtige Verbesserungspotentiale</a:t>
            </a:r>
          </a:p>
          <a:p>
            <a:pPr lvl="2">
              <a:buFont typeface="Arial" panose="020B0604020202020204" pitchFamily="34" charset="0"/>
              <a:buChar char="•"/>
            </a:pPr>
            <a:r>
              <a:rPr lang="de-DE" sz="2000" dirty="0" smtClean="0"/>
              <a:t>Risiken: nicht nachvollziehbare Ergebnisse</a:t>
            </a:r>
          </a:p>
          <a:p>
            <a:pPr lvl="1">
              <a:buFont typeface="Arial" panose="020B0604020202020204" pitchFamily="34" charset="0"/>
              <a:buChar char="•"/>
            </a:pPr>
            <a:r>
              <a:rPr lang="de-DE" sz="2000" dirty="0" smtClean="0"/>
              <a:t>Befragung von dauerhaften Kunden (z.B. Einweiser, Mitarbeiter)</a:t>
            </a:r>
          </a:p>
          <a:p>
            <a:pPr lvl="2">
              <a:buFont typeface="Arial" panose="020B0604020202020204" pitchFamily="34" charset="0"/>
              <a:buChar char="•"/>
            </a:pPr>
            <a:r>
              <a:rPr lang="de-DE" sz="2000" dirty="0" smtClean="0"/>
              <a:t>Chancen: Freilegung großer Reserven</a:t>
            </a:r>
          </a:p>
          <a:p>
            <a:pPr lvl="2">
              <a:buFont typeface="Arial" panose="020B0604020202020204" pitchFamily="34" charset="0"/>
              <a:buChar char="•"/>
            </a:pPr>
            <a:r>
              <a:rPr lang="de-DE" sz="2000" dirty="0" smtClean="0"/>
              <a:t>Resignation</a:t>
            </a:r>
          </a:p>
          <a:p>
            <a:pPr>
              <a:buFont typeface="Arial" panose="020B0604020202020204" pitchFamily="34" charset="0"/>
              <a:buChar char="•"/>
            </a:pPr>
            <a:r>
              <a:rPr lang="de-DE" dirty="0" err="1" smtClean="0"/>
              <a:t>Einweiserbefragung</a:t>
            </a:r>
            <a:r>
              <a:rPr lang="de-DE" dirty="0"/>
              <a:t> </a:t>
            </a:r>
            <a:r>
              <a:rPr lang="de-DE" dirty="0" smtClean="0"/>
              <a:t>= Intervention </a:t>
            </a:r>
            <a:r>
              <a:rPr lang="de-DE" dirty="0" smtClean="0">
                <a:sym typeface="Wingdings" panose="05000000000000000000" pitchFamily="2" charset="2"/>
              </a:rPr>
              <a:t> erst durchführen, wenn Umgang mit Ergebnissen möglich!!</a:t>
            </a:r>
          </a:p>
          <a:p>
            <a:pPr>
              <a:buFont typeface="Arial" panose="020B0604020202020204" pitchFamily="34" charset="0"/>
              <a:buChar char="•"/>
            </a:pPr>
            <a:r>
              <a:rPr lang="de-DE" dirty="0" smtClean="0">
                <a:sym typeface="Wingdings" panose="05000000000000000000" pitchFamily="2" charset="2"/>
              </a:rPr>
              <a:t>Entstehung von Zufriedenheit abhängig Wahrnehmungsfilter!</a:t>
            </a:r>
            <a:endParaRPr lang="de-DE" dirty="0" smtClean="0"/>
          </a:p>
          <a:p>
            <a:pPr lvl="2">
              <a:buFont typeface="Arial" panose="020B0604020202020204" pitchFamily="34" charset="0"/>
              <a:buChar char="•"/>
            </a:pPr>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382982" y="2243051"/>
            <a:ext cx="609600" cy="609600"/>
          </a:xfrm>
          <a:prstGeom prst="rect">
            <a:avLst/>
          </a:prstGeom>
        </p:spPr>
      </p:pic>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48520755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0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Methodische Schritte und Fragebogen-entwicklung</a:t>
            </a:r>
            <a:endParaRPr lang="de-DE" dirty="0"/>
          </a:p>
        </p:txBody>
      </p:sp>
      <p:sp>
        <p:nvSpPr>
          <p:cNvPr id="3" name="Inhaltsplatzhalter 2"/>
          <p:cNvSpPr>
            <a:spLocks noGrp="1"/>
          </p:cNvSpPr>
          <p:nvPr>
            <p:ph idx="1"/>
          </p:nvPr>
        </p:nvSpPr>
        <p:spPr>
          <a:xfrm>
            <a:off x="3869268" y="864108"/>
            <a:ext cx="7315200" cy="914816"/>
          </a:xfrm>
        </p:spPr>
        <p:txBody>
          <a:bodyPr/>
          <a:lstStyle/>
          <a:p>
            <a:pPr marL="0" indent="0">
              <a:buNone/>
            </a:pPr>
            <a:r>
              <a:rPr lang="de-DE" i="1" dirty="0"/>
              <a:t>Methodische Schritte der Fragebogenentwicklung</a:t>
            </a:r>
            <a:endParaRPr lang="de-DE" dirty="0"/>
          </a:p>
          <a:p>
            <a:endParaRPr lang="de-DE" dirty="0"/>
          </a:p>
        </p:txBody>
      </p:sp>
      <p:graphicFrame>
        <p:nvGraphicFramePr>
          <p:cNvPr id="5" name="Diagramm 4"/>
          <p:cNvGraphicFramePr/>
          <p:nvPr>
            <p:extLst>
              <p:ext uri="{D42A27DB-BD31-4B8C-83A1-F6EECF244321}">
                <p14:modId xmlns:p14="http://schemas.microsoft.com/office/powerpoint/2010/main" val="318415533"/>
              </p:ext>
            </p:extLst>
          </p:nvPr>
        </p:nvGraphicFramePr>
        <p:xfrm>
          <a:off x="3789416" y="1496524"/>
          <a:ext cx="6871063" cy="42284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092037" y="1868978"/>
            <a:ext cx="609600" cy="609600"/>
          </a:xfrm>
          <a:prstGeom prst="rect">
            <a:avLst/>
          </a:prstGeom>
        </p:spPr>
      </p:pic>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2030469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473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Methodische Schritte und Fragebogen-entwicklung</a:t>
            </a:r>
            <a:endParaRPr lang="de-DE" dirty="0"/>
          </a:p>
        </p:txBody>
      </p:sp>
      <p:sp>
        <p:nvSpPr>
          <p:cNvPr id="3" name="Inhaltsplatzhalter 2"/>
          <p:cNvSpPr>
            <a:spLocks noGrp="1"/>
          </p:cNvSpPr>
          <p:nvPr>
            <p:ph idx="1"/>
          </p:nvPr>
        </p:nvSpPr>
        <p:spPr/>
        <p:txBody>
          <a:bodyPr/>
          <a:lstStyle/>
          <a:p>
            <a:r>
              <a:rPr lang="de-DE" i="1" dirty="0"/>
              <a:t>Methodische Schritte der Fragebogenentwicklung</a:t>
            </a:r>
            <a:endParaRPr lang="de-DE" dirty="0"/>
          </a:p>
          <a:p>
            <a:endParaRPr lang="de-DE" dirty="0"/>
          </a:p>
        </p:txBody>
      </p:sp>
      <p:graphicFrame>
        <p:nvGraphicFramePr>
          <p:cNvPr id="5" name="Diagramm 4"/>
          <p:cNvGraphicFramePr/>
          <p:nvPr>
            <p:extLst>
              <p:ext uri="{D42A27DB-BD31-4B8C-83A1-F6EECF244321}">
                <p14:modId xmlns:p14="http://schemas.microsoft.com/office/powerpoint/2010/main" val="197885036"/>
              </p:ext>
            </p:extLst>
          </p:nvPr>
        </p:nvGraphicFramePr>
        <p:xfrm>
          <a:off x="3473532" y="1391789"/>
          <a:ext cx="8222475" cy="41931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332095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Literatur-recherche und -analyse</a:t>
            </a:r>
            <a:endParaRPr lang="de-DE" dirty="0"/>
          </a:p>
        </p:txBody>
      </p:sp>
      <p:sp>
        <p:nvSpPr>
          <p:cNvPr id="3" name="Inhaltsplatzhalter 2"/>
          <p:cNvSpPr>
            <a:spLocks noGrp="1"/>
          </p:cNvSpPr>
          <p:nvPr>
            <p:ph idx="1"/>
          </p:nvPr>
        </p:nvSpPr>
        <p:spPr>
          <a:xfrm>
            <a:off x="3869268" y="1745672"/>
            <a:ext cx="7315200" cy="4239075"/>
          </a:xfrm>
        </p:spPr>
        <p:txBody>
          <a:bodyPr>
            <a:normAutofit fontScale="92500" lnSpcReduction="10000"/>
          </a:bodyPr>
          <a:lstStyle/>
          <a:p>
            <a:pPr>
              <a:buFont typeface="Arial" panose="020B0604020202020204" pitchFamily="34" charset="0"/>
              <a:buChar char="•"/>
            </a:pPr>
            <a:r>
              <a:rPr lang="de-DE" dirty="0" smtClean="0"/>
              <a:t>Ergebnisse </a:t>
            </a:r>
            <a:r>
              <a:rPr lang="de-DE" dirty="0"/>
              <a:t>der Literaturrecherche </a:t>
            </a:r>
            <a:r>
              <a:rPr lang="de-DE" dirty="0" smtClean="0">
                <a:sym typeface="Wingdings" panose="05000000000000000000" pitchFamily="2" charset="2"/>
              </a:rPr>
              <a:t> </a:t>
            </a:r>
            <a:r>
              <a:rPr lang="de-DE" dirty="0" smtClean="0"/>
              <a:t>Generierung </a:t>
            </a:r>
            <a:r>
              <a:rPr lang="de-DE" dirty="0"/>
              <a:t>von </a:t>
            </a:r>
            <a:r>
              <a:rPr lang="de-DE" dirty="0" smtClean="0"/>
              <a:t>Fragebogenitems</a:t>
            </a:r>
          </a:p>
          <a:p>
            <a:pPr>
              <a:buFont typeface="Arial" panose="020B0604020202020204" pitchFamily="34" charset="0"/>
              <a:buChar char="•"/>
            </a:pPr>
            <a:r>
              <a:rPr lang="de-DE" dirty="0" smtClean="0"/>
              <a:t>Literaturrecherche, Fokusgruppen </a:t>
            </a:r>
            <a:r>
              <a:rPr lang="de-DE" dirty="0"/>
              <a:t>und Interviews </a:t>
            </a:r>
            <a:r>
              <a:rPr lang="de-DE" dirty="0" smtClean="0"/>
              <a:t> =  Grundlage </a:t>
            </a:r>
            <a:r>
              <a:rPr lang="de-DE" dirty="0"/>
              <a:t>für </a:t>
            </a:r>
            <a:r>
              <a:rPr lang="de-DE" dirty="0" smtClean="0"/>
              <a:t>Formulierung </a:t>
            </a:r>
            <a:r>
              <a:rPr lang="de-DE" dirty="0"/>
              <a:t>und Beschreibung der spezifischen Qualitätsmerkmale für </a:t>
            </a:r>
            <a:r>
              <a:rPr lang="de-DE" dirty="0" smtClean="0"/>
              <a:t>Fragebogenentwicklung </a:t>
            </a:r>
            <a:endParaRPr lang="de-DE" dirty="0"/>
          </a:p>
          <a:p>
            <a:pPr>
              <a:buFont typeface="Arial" panose="020B0604020202020204" pitchFamily="34" charset="0"/>
              <a:buChar char="•"/>
            </a:pPr>
            <a:r>
              <a:rPr lang="de-DE" dirty="0" smtClean="0"/>
              <a:t>Entscheidend: Bewertung </a:t>
            </a:r>
            <a:r>
              <a:rPr lang="de-DE" dirty="0"/>
              <a:t>der gesichteten </a:t>
            </a:r>
            <a:r>
              <a:rPr lang="de-DE" dirty="0" smtClean="0"/>
              <a:t>Literatur</a:t>
            </a:r>
          </a:p>
          <a:p>
            <a:pPr>
              <a:buFont typeface="Arial" panose="020B0604020202020204" pitchFamily="34" charset="0"/>
              <a:buChar char="•"/>
            </a:pPr>
            <a:r>
              <a:rPr lang="de-DE" dirty="0" smtClean="0"/>
              <a:t>patientenorientierte </a:t>
            </a:r>
            <a:r>
              <a:rPr lang="de-DE" dirty="0"/>
              <a:t>Behandlung </a:t>
            </a:r>
            <a:r>
              <a:rPr lang="de-DE" dirty="0" smtClean="0">
                <a:sym typeface="Wingdings" panose="05000000000000000000" pitchFamily="2" charset="2"/>
              </a:rPr>
              <a:t> </a:t>
            </a:r>
            <a:r>
              <a:rPr lang="de-DE" dirty="0" smtClean="0"/>
              <a:t>Rollenänderung </a:t>
            </a:r>
            <a:r>
              <a:rPr lang="de-DE" dirty="0"/>
              <a:t>der </a:t>
            </a:r>
            <a:r>
              <a:rPr lang="de-DE" dirty="0" smtClean="0"/>
              <a:t>Patienten </a:t>
            </a:r>
            <a:r>
              <a:rPr lang="de-DE" dirty="0"/>
              <a:t>von passiven Behandlungsempfängern zu aktiven Beteiligten des </a:t>
            </a:r>
            <a:r>
              <a:rPr lang="de-DE" dirty="0" smtClean="0"/>
              <a:t>Behandlungsgeschehens (Anerkennung </a:t>
            </a:r>
            <a:r>
              <a:rPr lang="de-DE" dirty="0"/>
              <a:t>der Patientenbedürfnisse, </a:t>
            </a:r>
            <a:r>
              <a:rPr lang="de-DE" dirty="0" smtClean="0"/>
              <a:t>Einbindung </a:t>
            </a:r>
            <a:r>
              <a:rPr lang="de-DE" dirty="0"/>
              <a:t>in Entscheidungsprozesse und </a:t>
            </a:r>
            <a:r>
              <a:rPr lang="de-DE" dirty="0" smtClean="0"/>
              <a:t>Informiertheit </a:t>
            </a:r>
            <a:r>
              <a:rPr lang="de-DE" dirty="0"/>
              <a:t>über </a:t>
            </a:r>
            <a:r>
              <a:rPr lang="de-DE" dirty="0" smtClean="0"/>
              <a:t>Behandlung)</a:t>
            </a:r>
          </a:p>
          <a:p>
            <a:pPr>
              <a:buFont typeface="Arial" panose="020B0604020202020204" pitchFamily="34" charset="0"/>
              <a:buChar char="•"/>
            </a:pPr>
            <a:endParaRPr lang="de-DE" dirty="0"/>
          </a:p>
          <a:p>
            <a:pPr marL="0" indent="0">
              <a:buNone/>
            </a:pPr>
            <a:endParaRPr lang="de-DE" dirty="0" smtClean="0"/>
          </a:p>
          <a:p>
            <a:pPr marL="0" indent="0">
              <a:buNone/>
            </a:pPr>
            <a:r>
              <a:rPr lang="de-DE" sz="1100" dirty="0" smtClean="0"/>
              <a:t>Härter </a:t>
            </a:r>
            <a:r>
              <a:rPr lang="de-DE" sz="1100" dirty="0"/>
              <a:t>et al. 2005, </a:t>
            </a:r>
            <a:r>
              <a:rPr lang="de-DE" sz="1100" dirty="0" err="1"/>
              <a:t>Scheibler</a:t>
            </a:r>
            <a:r>
              <a:rPr lang="de-DE" sz="1100" dirty="0"/>
              <a:t> et al. 2003, Haynes et al. 1996</a:t>
            </a:r>
          </a:p>
          <a:p>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6610952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Fokusgruppen</a:t>
            </a:r>
            <a:endParaRPr lang="de-DE" dirty="0"/>
          </a:p>
        </p:txBody>
      </p:sp>
      <p:sp>
        <p:nvSpPr>
          <p:cNvPr id="3" name="Inhaltsplatzhalter 2"/>
          <p:cNvSpPr>
            <a:spLocks noGrp="1"/>
          </p:cNvSpPr>
          <p:nvPr>
            <p:ph idx="1"/>
          </p:nvPr>
        </p:nvSpPr>
        <p:spPr>
          <a:xfrm>
            <a:off x="3869268" y="1587730"/>
            <a:ext cx="7315200" cy="4397017"/>
          </a:xfrm>
        </p:spPr>
        <p:txBody>
          <a:bodyPr>
            <a:normAutofit fontScale="77500" lnSpcReduction="20000"/>
          </a:bodyPr>
          <a:lstStyle/>
          <a:p>
            <a:pPr>
              <a:buFont typeface="Arial" panose="020B0604020202020204" pitchFamily="34" charset="0"/>
              <a:buChar char="•"/>
            </a:pPr>
            <a:r>
              <a:rPr lang="de-DE" sz="2600" dirty="0" smtClean="0"/>
              <a:t>Gruppennildung </a:t>
            </a:r>
            <a:r>
              <a:rPr lang="de-DE" sz="2600" dirty="0" smtClean="0">
                <a:sym typeface="Wingdings" panose="05000000000000000000" pitchFamily="2" charset="2"/>
              </a:rPr>
              <a:t> </a:t>
            </a:r>
            <a:r>
              <a:rPr lang="de-DE" sz="2600" dirty="0" smtClean="0"/>
              <a:t>vertiefte </a:t>
            </a:r>
            <a:r>
              <a:rPr lang="de-DE" sz="2600" dirty="0"/>
              <a:t>Einblicke in </a:t>
            </a:r>
            <a:r>
              <a:rPr lang="de-DE" sz="2600" dirty="0" smtClean="0"/>
              <a:t>Bedürfnisse </a:t>
            </a:r>
            <a:r>
              <a:rPr lang="de-DE" sz="2600" dirty="0"/>
              <a:t>und Schwerpunkte der </a:t>
            </a:r>
            <a:r>
              <a:rPr lang="de-DE" sz="2600" dirty="0" smtClean="0"/>
              <a:t>Patienten </a:t>
            </a:r>
            <a:r>
              <a:rPr lang="de-DE" sz="2600" dirty="0"/>
              <a:t>im Rahmen ihrer </a:t>
            </a:r>
            <a:r>
              <a:rPr lang="de-DE" sz="2600" dirty="0" smtClean="0"/>
              <a:t>Behandlung</a:t>
            </a:r>
          </a:p>
          <a:p>
            <a:pPr>
              <a:buFont typeface="Arial" panose="020B0604020202020204" pitchFamily="34" charset="0"/>
              <a:buChar char="•"/>
            </a:pPr>
            <a:r>
              <a:rPr lang="de-DE" sz="2600" dirty="0" smtClean="0"/>
              <a:t>Ziel: Vertiefung </a:t>
            </a:r>
            <a:r>
              <a:rPr lang="de-DE" sz="2600" dirty="0"/>
              <a:t>und Konkretisierung der patientenspezifischen </a:t>
            </a:r>
            <a:r>
              <a:rPr lang="de-DE" sz="2600" dirty="0" smtClean="0"/>
              <a:t>Qualitätsaspekte </a:t>
            </a:r>
            <a:r>
              <a:rPr lang="de-DE" sz="2600" dirty="0" smtClean="0">
                <a:sym typeface="Wingdings" panose="05000000000000000000" pitchFamily="2" charset="2"/>
              </a:rPr>
              <a:t> </a:t>
            </a:r>
            <a:r>
              <a:rPr lang="de-DE" sz="2600" dirty="0" smtClean="0"/>
              <a:t>Themensetzungen </a:t>
            </a:r>
            <a:r>
              <a:rPr lang="de-DE" sz="2600" dirty="0"/>
              <a:t>des späteren Fragebogens genauer </a:t>
            </a:r>
            <a:r>
              <a:rPr lang="de-DE" sz="2600" dirty="0" smtClean="0"/>
              <a:t>bestimmbar </a:t>
            </a:r>
            <a:r>
              <a:rPr lang="de-DE" sz="2600" dirty="0"/>
              <a:t>und einzelne Fragen (Items) und Indikatoren </a:t>
            </a:r>
            <a:r>
              <a:rPr lang="de-DE" sz="2600" dirty="0" smtClean="0"/>
              <a:t>ableitbar</a:t>
            </a:r>
            <a:endParaRPr lang="de-DE" sz="2600" dirty="0"/>
          </a:p>
          <a:p>
            <a:pPr>
              <a:buFont typeface="Arial" panose="020B0604020202020204" pitchFamily="34" charset="0"/>
              <a:buChar char="•"/>
            </a:pPr>
            <a:r>
              <a:rPr lang="de-DE" sz="2600" dirty="0" smtClean="0"/>
              <a:t>Meist bei Fragebogenentwicklung zwei </a:t>
            </a:r>
            <a:r>
              <a:rPr lang="de-DE" sz="2600" dirty="0"/>
              <a:t>Arten von Fokusgruppen eingesetzt</a:t>
            </a:r>
            <a:r>
              <a:rPr lang="de-DE" sz="2600" dirty="0" smtClean="0"/>
              <a:t>:</a:t>
            </a:r>
          </a:p>
          <a:p>
            <a:pPr lvl="1">
              <a:buFont typeface="Arial" panose="020B0604020202020204" pitchFamily="34" charset="0"/>
              <a:buChar char="•"/>
            </a:pPr>
            <a:r>
              <a:rPr lang="de-DE" sz="2600" dirty="0" smtClean="0"/>
              <a:t>Fokusgruppen mit Patientinnen und Patienten</a:t>
            </a:r>
          </a:p>
          <a:p>
            <a:pPr lvl="1">
              <a:buFont typeface="Arial" panose="020B0604020202020204" pitchFamily="34" charset="0"/>
              <a:buChar char="•"/>
            </a:pPr>
            <a:r>
              <a:rPr lang="de-DE" sz="2600" dirty="0" smtClean="0"/>
              <a:t>Fokusgruppen mit Gesundheitsfachkräften, die maßgeblich am Versorgungsgeschehen beteiligt sind (z. B. Ärztinnen und Ärzte, Pflegekräfte)</a:t>
            </a:r>
          </a:p>
          <a:p>
            <a:pPr>
              <a:buFont typeface="Arial" panose="020B0604020202020204" pitchFamily="34" charset="0"/>
              <a:buChar char="•"/>
            </a:pPr>
            <a:endParaRPr lang="de-DE" dirty="0"/>
          </a:p>
          <a:p>
            <a:endParaRPr lang="de-DE" dirty="0" smtClean="0"/>
          </a:p>
          <a:p>
            <a:endParaRPr lang="de-DE" dirty="0"/>
          </a:p>
          <a:p>
            <a:r>
              <a:rPr lang="de-DE" sz="1300" dirty="0" smtClean="0"/>
              <a:t>Lamnek </a:t>
            </a:r>
            <a:r>
              <a:rPr lang="de-DE" sz="1300" dirty="0"/>
              <a:t>2010, Flick 2016</a:t>
            </a:r>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0803137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Fokusgruppen</a:t>
            </a:r>
            <a:endParaRPr lang="de-DE" dirty="0"/>
          </a:p>
        </p:txBody>
      </p:sp>
      <p:sp>
        <p:nvSpPr>
          <p:cNvPr id="3" name="Inhaltsplatzhalter 2"/>
          <p:cNvSpPr>
            <a:spLocks noGrp="1"/>
          </p:cNvSpPr>
          <p:nvPr>
            <p:ph idx="1"/>
          </p:nvPr>
        </p:nvSpPr>
        <p:spPr/>
        <p:txBody>
          <a:bodyPr>
            <a:normAutofit/>
          </a:bodyPr>
          <a:lstStyle/>
          <a:p>
            <a:pPr lvl="0">
              <a:buFont typeface="Arial" panose="020B0604020202020204" pitchFamily="34" charset="0"/>
              <a:buChar char="•"/>
            </a:pPr>
            <a:r>
              <a:rPr lang="de-DE" dirty="0" smtClean="0"/>
              <a:t>Aufgabe </a:t>
            </a:r>
            <a:r>
              <a:rPr lang="de-DE" dirty="0"/>
              <a:t>der </a:t>
            </a:r>
            <a:r>
              <a:rPr lang="de-DE" dirty="0" smtClean="0"/>
              <a:t>Fokusgruppen: in Literatur benannte qualitätsrelevante Themen (Qualitätsaspekte)  </a:t>
            </a:r>
            <a:r>
              <a:rPr lang="de-DE" dirty="0"/>
              <a:t>anhand </a:t>
            </a:r>
            <a:r>
              <a:rPr lang="de-DE" dirty="0" smtClean="0"/>
              <a:t>Erfahrungen </a:t>
            </a:r>
            <a:r>
              <a:rPr lang="de-DE" dirty="0"/>
              <a:t>und </a:t>
            </a:r>
            <a:r>
              <a:rPr lang="de-DE" dirty="0" smtClean="0"/>
              <a:t>Erlebnisse von Patienten </a:t>
            </a:r>
            <a:r>
              <a:rPr lang="de-DE" dirty="0"/>
              <a:t>zu </a:t>
            </a:r>
            <a:r>
              <a:rPr lang="de-DE" dirty="0" smtClean="0"/>
              <a:t>vertiefen</a:t>
            </a:r>
          </a:p>
          <a:p>
            <a:pPr lvl="0">
              <a:buFont typeface="Arial" panose="020B0604020202020204" pitchFamily="34" charset="0"/>
              <a:buChar char="•"/>
            </a:pPr>
            <a:r>
              <a:rPr lang="de-DE" dirty="0" smtClean="0"/>
              <a:t>Benennung wichtiger </a:t>
            </a:r>
            <a:r>
              <a:rPr lang="de-DE" dirty="0"/>
              <a:t>Merkmale der </a:t>
            </a:r>
            <a:r>
              <a:rPr lang="de-DE" dirty="0" smtClean="0"/>
              <a:t>Behandlung:</a:t>
            </a:r>
          </a:p>
          <a:p>
            <a:pPr lvl="1">
              <a:buFont typeface="Arial" panose="020B0604020202020204" pitchFamily="34" charset="0"/>
              <a:buChar char="•"/>
            </a:pPr>
            <a:r>
              <a:rPr lang="de-DE" sz="2000" dirty="0" smtClean="0"/>
              <a:t>hohe </a:t>
            </a:r>
            <a:r>
              <a:rPr lang="de-DE" sz="2000" dirty="0"/>
              <a:t>Relevanz </a:t>
            </a:r>
            <a:r>
              <a:rPr lang="de-DE" sz="2000" dirty="0" smtClean="0"/>
              <a:t>für </a:t>
            </a:r>
            <a:r>
              <a:rPr lang="de-DE" sz="2000" dirty="0"/>
              <a:t>Qualität der thematisierten Versorgung </a:t>
            </a:r>
            <a:endParaRPr lang="de-DE" sz="2000" dirty="0" smtClean="0"/>
          </a:p>
          <a:p>
            <a:pPr lvl="1">
              <a:buFont typeface="Arial" panose="020B0604020202020204" pitchFamily="34" charset="0"/>
              <a:buChar char="•"/>
            </a:pPr>
            <a:r>
              <a:rPr lang="de-DE" sz="2000" dirty="0" smtClean="0"/>
              <a:t>Bezug auf konkrete </a:t>
            </a:r>
            <a:r>
              <a:rPr lang="de-DE" sz="2000" dirty="0"/>
              <a:t>Versorgungsabläufe </a:t>
            </a:r>
          </a:p>
          <a:p>
            <a:pPr lvl="1">
              <a:buFont typeface="Arial" panose="020B0604020202020204" pitchFamily="34" charset="0"/>
              <a:buChar char="•"/>
            </a:pPr>
            <a:r>
              <a:rPr lang="de-DE" sz="2000" dirty="0" smtClean="0"/>
              <a:t>von Patienten </a:t>
            </a:r>
            <a:r>
              <a:rPr lang="de-DE" sz="2000" dirty="0"/>
              <a:t>in gleicher Weise beobachtbar und beurteilbar </a:t>
            </a:r>
            <a:r>
              <a:rPr lang="de-DE" sz="2000" dirty="0" smtClean="0"/>
              <a:t>(</a:t>
            </a:r>
            <a:r>
              <a:rPr lang="de-DE" sz="2000" dirty="0" smtClean="0">
                <a:sym typeface="Wingdings" panose="05000000000000000000" pitchFamily="2" charset="2"/>
              </a:rPr>
              <a:t> </a:t>
            </a:r>
            <a:r>
              <a:rPr lang="de-DE" sz="2000" dirty="0" smtClean="0"/>
              <a:t>keine Einzelmeinung)</a:t>
            </a:r>
          </a:p>
          <a:p>
            <a:pPr>
              <a:buFont typeface="Arial" panose="020B0604020202020204" pitchFamily="34" charset="0"/>
              <a:buChar char="•"/>
            </a:pPr>
            <a:r>
              <a:rPr lang="de-DE" dirty="0" smtClean="0"/>
              <a:t>Fokusgruppen </a:t>
            </a:r>
            <a:r>
              <a:rPr lang="de-DE" dirty="0"/>
              <a:t>mit </a:t>
            </a:r>
            <a:r>
              <a:rPr lang="de-DE" dirty="0" smtClean="0"/>
              <a:t>Gesundheitsfachkräften</a:t>
            </a:r>
            <a:r>
              <a:rPr lang="de-DE" dirty="0" smtClean="0">
                <a:sym typeface="Wingdings" panose="05000000000000000000" pitchFamily="2" charset="2"/>
              </a:rPr>
              <a:t> Ergänzung</a:t>
            </a:r>
            <a:r>
              <a:rPr lang="de-DE" dirty="0" smtClean="0"/>
              <a:t> dieser </a:t>
            </a:r>
            <a:r>
              <a:rPr lang="de-DE" dirty="0"/>
              <a:t>Merkmale aus ihrem </a:t>
            </a:r>
            <a:r>
              <a:rPr lang="de-DE" dirty="0" smtClean="0"/>
              <a:t>Erfahrungshorizont</a:t>
            </a:r>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4812053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Methodische Schritte und Fragebogenentwicklung</a:t>
            </a:r>
            <a:endParaRPr lang="de-DE" dirty="0"/>
          </a:p>
        </p:txBody>
      </p:sp>
      <p:graphicFrame>
        <p:nvGraphicFramePr>
          <p:cNvPr id="5" name="Diagramm 4"/>
          <p:cNvGraphicFramePr/>
          <p:nvPr>
            <p:extLst>
              <p:ext uri="{D42A27DB-BD31-4B8C-83A1-F6EECF244321}">
                <p14:modId xmlns:p14="http://schemas.microsoft.com/office/powerpoint/2010/main" val="1632327878"/>
              </p:ext>
            </p:extLst>
          </p:nvPr>
        </p:nvGraphicFramePr>
        <p:xfrm>
          <a:off x="4013860" y="1416727"/>
          <a:ext cx="6871063" cy="42284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Inhaltsplatzhalter 3"/>
          <p:cNvSpPr>
            <a:spLocks noGrp="1"/>
          </p:cNvSpPr>
          <p:nvPr>
            <p:ph idx="1"/>
          </p:nvPr>
        </p:nvSpPr>
        <p:spPr/>
        <p:txBody>
          <a:bodyPr/>
          <a:lstStyle/>
          <a:p>
            <a:endParaRPr lang="de-DE" dirty="0"/>
          </a:p>
        </p:txBody>
      </p:sp>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59230239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Experten-beratung zu den Qualitäts-</a:t>
            </a:r>
            <a:r>
              <a:rPr lang="de-DE" dirty="0" err="1" smtClean="0"/>
              <a:t>merkmalen</a:t>
            </a:r>
            <a:endParaRPr lang="de-DE" dirty="0"/>
          </a:p>
        </p:txBody>
      </p:sp>
      <p:sp>
        <p:nvSpPr>
          <p:cNvPr id="3" name="Inhaltsplatzhalter 2"/>
          <p:cNvSpPr>
            <a:spLocks noGrp="1"/>
          </p:cNvSpPr>
          <p:nvPr>
            <p:ph idx="1"/>
          </p:nvPr>
        </p:nvSpPr>
        <p:spPr/>
        <p:txBody>
          <a:bodyPr>
            <a:normAutofit lnSpcReduction="10000"/>
          </a:bodyPr>
          <a:lstStyle/>
          <a:p>
            <a:pPr>
              <a:buFont typeface="Arial" panose="020B0604020202020204" pitchFamily="34" charset="0"/>
              <a:buChar char="•"/>
            </a:pPr>
            <a:r>
              <a:rPr lang="de-DE" dirty="0" smtClean="0"/>
              <a:t>Definition der Qualitätsmerkmale auf Basis von  Literaturrecherche, Fokusgruppen </a:t>
            </a:r>
            <a:r>
              <a:rPr lang="de-DE" dirty="0"/>
              <a:t>bzw. Interviews </a:t>
            </a:r>
            <a:r>
              <a:rPr lang="de-DE" dirty="0" smtClean="0">
                <a:sym typeface="Wingdings" panose="05000000000000000000" pitchFamily="2" charset="2"/>
              </a:rPr>
              <a:t></a:t>
            </a:r>
          </a:p>
          <a:p>
            <a:pPr>
              <a:buFont typeface="Arial" panose="020B0604020202020204" pitchFamily="34" charset="0"/>
              <a:buChar char="•"/>
            </a:pPr>
            <a:r>
              <a:rPr lang="de-DE" dirty="0" smtClean="0"/>
              <a:t>Qualitätsmerkmale =  Konkretisierungen </a:t>
            </a:r>
            <a:r>
              <a:rPr lang="de-DE" dirty="0"/>
              <a:t>der jeweiligen Qualitätsaspekte </a:t>
            </a:r>
            <a:r>
              <a:rPr lang="de-DE" dirty="0" smtClean="0"/>
              <a:t>= Vorstufe </a:t>
            </a:r>
            <a:r>
              <a:rPr lang="de-DE" dirty="0"/>
              <a:t>der späteren Qualitätsindikatoren </a:t>
            </a:r>
            <a:r>
              <a:rPr lang="de-DE" dirty="0" smtClean="0">
                <a:sym typeface="Wingdings" panose="05000000000000000000" pitchFamily="2" charset="2"/>
              </a:rPr>
              <a:t> </a:t>
            </a:r>
            <a:r>
              <a:rPr lang="de-DE" dirty="0" smtClean="0"/>
              <a:t>Basis </a:t>
            </a:r>
            <a:r>
              <a:rPr lang="de-DE" dirty="0"/>
              <a:t>der </a:t>
            </a:r>
            <a:r>
              <a:rPr lang="de-DE" dirty="0" err="1" smtClean="0"/>
              <a:t>Itemgenerierung</a:t>
            </a:r>
            <a:endParaRPr lang="de-DE" dirty="0" smtClean="0"/>
          </a:p>
          <a:p>
            <a:pPr>
              <a:buFont typeface="Arial" panose="020B0604020202020204" pitchFamily="34" charset="0"/>
              <a:buChar char="•"/>
            </a:pPr>
            <a:r>
              <a:rPr lang="de-DE" dirty="0" smtClean="0"/>
              <a:t>abschließende </a:t>
            </a:r>
            <a:r>
              <a:rPr lang="de-DE" dirty="0"/>
              <a:t>Definition der Qualitätsindikatoren </a:t>
            </a:r>
            <a:r>
              <a:rPr lang="de-DE" dirty="0" smtClean="0"/>
              <a:t>anhand Fragebogenitems</a:t>
            </a:r>
          </a:p>
          <a:p>
            <a:pPr>
              <a:buFont typeface="Arial" panose="020B0604020202020204" pitchFamily="34" charset="0"/>
              <a:buChar char="•"/>
            </a:pPr>
            <a:r>
              <a:rPr lang="de-DE" dirty="0" smtClean="0"/>
              <a:t>Qualitätsmerkmale wegweisende </a:t>
            </a:r>
            <a:r>
              <a:rPr lang="de-DE" dirty="0"/>
              <a:t>Funktion </a:t>
            </a:r>
            <a:r>
              <a:rPr lang="de-DE" dirty="0" smtClean="0"/>
              <a:t>bei Fragebogenentwicklung/ Definition </a:t>
            </a:r>
            <a:r>
              <a:rPr lang="de-DE" dirty="0"/>
              <a:t>der </a:t>
            </a:r>
            <a:r>
              <a:rPr lang="de-DE" dirty="0" smtClean="0"/>
              <a:t>Qualitätsindikatoren</a:t>
            </a:r>
          </a:p>
          <a:p>
            <a:pPr>
              <a:buFont typeface="Arial" panose="020B0604020202020204" pitchFamily="34" charset="0"/>
              <a:buChar char="•"/>
            </a:pPr>
            <a:r>
              <a:rPr lang="de-DE" dirty="0" smtClean="0"/>
              <a:t>Vor der Entwicklung von Fragebogenitems </a:t>
            </a:r>
            <a:r>
              <a:rPr lang="de-DE" dirty="0" smtClean="0">
                <a:sym typeface="Wingdings" panose="05000000000000000000" pitchFamily="2" charset="2"/>
              </a:rPr>
              <a:t> Sicherstellung der </a:t>
            </a:r>
            <a:r>
              <a:rPr lang="de-DE" dirty="0" smtClean="0"/>
              <a:t>Eignungskriterien </a:t>
            </a:r>
          </a:p>
          <a:p>
            <a:pPr lvl="1">
              <a:buFont typeface="Arial" panose="020B0604020202020204" pitchFamily="34" charset="0"/>
              <a:buChar char="•"/>
            </a:pPr>
            <a:r>
              <a:rPr lang="de-DE" sz="2000" dirty="0" smtClean="0"/>
              <a:t>Patientenbezogene </a:t>
            </a:r>
            <a:r>
              <a:rPr lang="de-DE" sz="2000" dirty="0"/>
              <a:t>Bedeutung des Qualitätsmerkmals für den </a:t>
            </a:r>
            <a:r>
              <a:rPr lang="de-DE" sz="2000" dirty="0" smtClean="0"/>
              <a:t>Qualitätsaspekt</a:t>
            </a:r>
          </a:p>
          <a:p>
            <a:pPr lvl="1">
              <a:buFont typeface="Arial" panose="020B0604020202020204" pitchFamily="34" charset="0"/>
              <a:buChar char="•"/>
            </a:pPr>
            <a:r>
              <a:rPr lang="de-DE" sz="2000" dirty="0" err="1" smtClean="0"/>
              <a:t>Zuschreibbarkeit</a:t>
            </a:r>
            <a:r>
              <a:rPr lang="de-DE" sz="2000" dirty="0" smtClean="0"/>
              <a:t> </a:t>
            </a:r>
            <a:r>
              <a:rPr lang="de-DE" sz="2000" dirty="0"/>
              <a:t>der Ausprägung des </a:t>
            </a:r>
            <a:r>
              <a:rPr lang="de-DE" sz="2000" dirty="0" smtClean="0"/>
              <a:t>Qualitätsmerkmals</a:t>
            </a:r>
          </a:p>
          <a:p>
            <a:pPr lvl="1">
              <a:buFont typeface="Arial" panose="020B0604020202020204" pitchFamily="34" charset="0"/>
              <a:buChar char="•"/>
            </a:pPr>
            <a:r>
              <a:rPr lang="de-DE" sz="2000" dirty="0" smtClean="0"/>
              <a:t>Ausgewogenheit </a:t>
            </a:r>
            <a:r>
              <a:rPr lang="de-DE" sz="2000" dirty="0"/>
              <a:t>des vorgeschlagenen Sets an Qualitätsmerkmalen</a:t>
            </a:r>
          </a:p>
          <a:p>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48724821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Methodische Schritte und Fragebogenentwicklung</a:t>
            </a:r>
            <a:endParaRPr lang="de-DE" dirty="0"/>
          </a:p>
        </p:txBody>
      </p:sp>
      <p:graphicFrame>
        <p:nvGraphicFramePr>
          <p:cNvPr id="5" name="Diagramm 4"/>
          <p:cNvGraphicFramePr/>
          <p:nvPr>
            <p:extLst>
              <p:ext uri="{D42A27DB-BD31-4B8C-83A1-F6EECF244321}">
                <p14:modId xmlns:p14="http://schemas.microsoft.com/office/powerpoint/2010/main" val="3563749270"/>
              </p:ext>
            </p:extLst>
          </p:nvPr>
        </p:nvGraphicFramePr>
        <p:xfrm>
          <a:off x="3972296" y="1496524"/>
          <a:ext cx="6871063" cy="42284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Inhaltsplatzhalter 3"/>
          <p:cNvSpPr>
            <a:spLocks noGrp="1"/>
          </p:cNvSpPr>
          <p:nvPr>
            <p:ph idx="1"/>
          </p:nvPr>
        </p:nvSpPr>
        <p:spPr/>
        <p:txBody>
          <a:bodyPr/>
          <a:lstStyle/>
          <a:p>
            <a:endParaRPr lang="de-DE"/>
          </a:p>
        </p:txBody>
      </p:sp>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92072647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Item-entwicklung</a:t>
            </a:r>
            <a:endParaRPr lang="de-DE" dirty="0"/>
          </a:p>
        </p:txBody>
      </p:sp>
      <p:sp>
        <p:nvSpPr>
          <p:cNvPr id="3" name="Inhaltsplatzhalter 2"/>
          <p:cNvSpPr>
            <a:spLocks noGrp="1"/>
          </p:cNvSpPr>
          <p:nvPr>
            <p:ph idx="1"/>
          </p:nvPr>
        </p:nvSpPr>
        <p:spPr>
          <a:xfrm>
            <a:off x="3869268" y="1720734"/>
            <a:ext cx="7315200" cy="4264013"/>
          </a:xfrm>
        </p:spPr>
        <p:txBody>
          <a:bodyPr>
            <a:normAutofit lnSpcReduction="10000"/>
          </a:bodyPr>
          <a:lstStyle/>
          <a:p>
            <a:pPr>
              <a:buFont typeface="Arial" panose="020B0604020202020204" pitchFamily="34" charset="0"/>
              <a:buChar char="•"/>
            </a:pPr>
            <a:r>
              <a:rPr lang="de-DE" dirty="0" smtClean="0"/>
              <a:t>„Item“ = Fragestellung + Antwortskala (Frage-Antwort-Kombinationen)</a:t>
            </a:r>
          </a:p>
          <a:p>
            <a:pPr lvl="1">
              <a:buFont typeface="Arial" panose="020B0604020202020204" pitchFamily="34" charset="0"/>
              <a:buChar char="•"/>
            </a:pPr>
            <a:r>
              <a:rPr lang="de-DE" sz="2000" dirty="0" smtClean="0"/>
              <a:t>Rating (Einschätzung/Zufriedenheitsfragen)</a:t>
            </a:r>
          </a:p>
          <a:p>
            <a:pPr lvl="2">
              <a:buFont typeface="Arial" panose="020B0604020202020204" pitchFamily="34" charset="0"/>
              <a:buChar char="•"/>
            </a:pPr>
            <a:r>
              <a:rPr lang="de-DE" sz="2000" dirty="0" smtClean="0"/>
              <a:t>Vorteil: Gesamturteil</a:t>
            </a:r>
          </a:p>
          <a:p>
            <a:pPr lvl="2">
              <a:buFont typeface="Arial" panose="020B0604020202020204" pitchFamily="34" charset="0"/>
              <a:buChar char="•"/>
            </a:pPr>
            <a:r>
              <a:rPr lang="de-DE" sz="2000" dirty="0" smtClean="0"/>
              <a:t>Nachteil: geringer Differenzierungsgrad durch hohe Zufriedenheitswerte </a:t>
            </a:r>
            <a:r>
              <a:rPr lang="de-DE" sz="2000" dirty="0" smtClean="0">
                <a:sym typeface="Wingdings" panose="05000000000000000000" pitchFamily="2" charset="2"/>
              </a:rPr>
              <a:t> Antwortmöglichkeiten bereits abhängig erwarteter Richtung/Tendenz generieren (z.B. am besten – sehr gut – gut)</a:t>
            </a:r>
          </a:p>
          <a:p>
            <a:pPr lvl="2">
              <a:buFont typeface="Arial" panose="020B0604020202020204" pitchFamily="34" charset="0"/>
              <a:buChar char="•"/>
            </a:pPr>
            <a:r>
              <a:rPr lang="de-DE" sz="2000" dirty="0" smtClean="0">
                <a:sym typeface="Wingdings" panose="05000000000000000000" pitchFamily="2" charset="2"/>
              </a:rPr>
              <a:t>4-6 stufig, Neutrales Element (teil/teils) vermeiden, z.B. Schulnoten, offene Skala  abhängig von Befragten!</a:t>
            </a:r>
            <a:endParaRPr lang="de-DE" sz="2000" dirty="0" smtClean="0"/>
          </a:p>
          <a:p>
            <a:pPr lvl="1">
              <a:buFont typeface="Arial" panose="020B0604020202020204" pitchFamily="34" charset="0"/>
              <a:buChar char="•"/>
            </a:pPr>
            <a:r>
              <a:rPr lang="de-DE" sz="2000" dirty="0" smtClean="0"/>
              <a:t>Reporting (beobachtetes Verhalten)</a:t>
            </a:r>
          </a:p>
          <a:p>
            <a:pPr lvl="2">
              <a:buFont typeface="Arial" panose="020B0604020202020204" pitchFamily="34" charset="0"/>
              <a:buChar char="•"/>
            </a:pPr>
            <a:r>
              <a:rPr lang="de-DE" sz="2000" dirty="0" smtClean="0"/>
              <a:t>Vorteil: ja/nein, konkrete Antworten (z.B. Wartezeit, Häufigkeiten), objektiv</a:t>
            </a:r>
          </a:p>
          <a:p>
            <a:pPr lvl="2">
              <a:buFont typeface="Arial" panose="020B0604020202020204" pitchFamily="34" charset="0"/>
              <a:buChar char="•"/>
            </a:pPr>
            <a:r>
              <a:rPr lang="de-DE" sz="2000" dirty="0" smtClean="0"/>
              <a:t>Nachteil: unüberschaubare Anzahl von Fragestellungen</a:t>
            </a:r>
          </a:p>
          <a:p>
            <a:pPr lvl="1">
              <a:buFont typeface="Arial" panose="020B0604020202020204" pitchFamily="34" charset="0"/>
              <a:buChar char="•"/>
            </a:pPr>
            <a:endParaRPr lang="de-DE" dirty="0" smtClean="0"/>
          </a:p>
          <a:p>
            <a:pPr marL="201168" lvl="1" indent="0">
              <a:buNone/>
            </a:pPr>
            <a:endParaRPr lang="de-DE" dirty="0" smtClean="0"/>
          </a:p>
          <a:p>
            <a:pPr marL="201168" lvl="1" indent="0">
              <a:buNone/>
            </a:pPr>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1068061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Item-entwicklung</a:t>
            </a:r>
            <a:endParaRPr lang="de-DE" dirty="0"/>
          </a:p>
        </p:txBody>
      </p:sp>
      <p:sp>
        <p:nvSpPr>
          <p:cNvPr id="3" name="Inhaltsplatzhalter 2"/>
          <p:cNvSpPr>
            <a:spLocks noGrp="1"/>
          </p:cNvSpPr>
          <p:nvPr>
            <p:ph idx="1"/>
          </p:nvPr>
        </p:nvSpPr>
        <p:spPr/>
        <p:txBody>
          <a:bodyPr>
            <a:normAutofit/>
          </a:bodyPr>
          <a:lstStyle/>
          <a:p>
            <a:pPr marL="0" indent="0">
              <a:buNone/>
            </a:pPr>
            <a:r>
              <a:rPr lang="de-DE" dirty="0" smtClean="0">
                <a:sym typeface="Wingdings" panose="05000000000000000000" pitchFamily="2" charset="2"/>
              </a:rPr>
              <a:t> </a:t>
            </a:r>
            <a:endParaRPr lang="de-DE" dirty="0" smtClean="0"/>
          </a:p>
          <a:p>
            <a:pPr marL="201168" lvl="1" indent="0">
              <a:buNone/>
            </a:pPr>
            <a:endParaRPr lang="de-DE" dirty="0" smtClean="0"/>
          </a:p>
          <a:p>
            <a:pPr marL="201168" lvl="1" indent="0">
              <a:buNone/>
            </a:pPr>
            <a:endParaRPr lang="de-DE" dirty="0"/>
          </a:p>
        </p:txBody>
      </p:sp>
      <p:graphicFrame>
        <p:nvGraphicFramePr>
          <p:cNvPr id="4" name="Diagramm 3"/>
          <p:cNvGraphicFramePr/>
          <p:nvPr>
            <p:extLst>
              <p:ext uri="{D42A27DB-BD31-4B8C-83A1-F6EECF244321}">
                <p14:modId xmlns:p14="http://schemas.microsoft.com/office/powerpoint/2010/main" val="125949160"/>
              </p:ext>
            </p:extLst>
          </p:nvPr>
        </p:nvGraphicFramePr>
        <p:xfrm>
          <a:off x="3719483" y="1720319"/>
          <a:ext cx="7971809" cy="369538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421860" y="2342803"/>
            <a:ext cx="609600" cy="609600"/>
          </a:xfrm>
          <a:prstGeom prst="rect">
            <a:avLst/>
          </a:prstGeom>
        </p:spPr>
      </p:pic>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00589924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202"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Wichtige Fragen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562484686"/>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518458" y="1885604"/>
            <a:ext cx="609600" cy="609600"/>
          </a:xfrm>
          <a:prstGeom prst="rect">
            <a:avLst/>
          </a:prstGeom>
        </p:spPr>
      </p:pic>
    </p:spTree>
    <p:extLst>
      <p:ext uri="{BB962C8B-B14F-4D97-AF65-F5344CB8AC3E}">
        <p14:creationId xmlns:p14="http://schemas.microsoft.com/office/powerpoint/2010/main" val="11639415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061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Item-entwicklung</a:t>
            </a:r>
            <a:endParaRPr lang="de-DE" dirty="0"/>
          </a:p>
        </p:txBody>
      </p:sp>
      <p:sp>
        <p:nvSpPr>
          <p:cNvPr id="3" name="Inhaltsplatzhalter 2"/>
          <p:cNvSpPr>
            <a:spLocks noGrp="1"/>
          </p:cNvSpPr>
          <p:nvPr>
            <p:ph idx="1"/>
          </p:nvPr>
        </p:nvSpPr>
        <p:spPr/>
        <p:txBody>
          <a:bodyPr>
            <a:normAutofit/>
          </a:bodyPr>
          <a:lstStyle/>
          <a:p>
            <a:pPr>
              <a:buFont typeface="Arial" panose="020B0604020202020204" pitchFamily="34" charset="0"/>
              <a:buChar char="•"/>
            </a:pPr>
            <a:r>
              <a:rPr lang="de-DE" dirty="0" smtClean="0"/>
              <a:t>Fragebogen besteht aus systematisch begründeter </a:t>
            </a:r>
            <a:r>
              <a:rPr lang="de-DE" dirty="0"/>
              <a:t>Auswahl von </a:t>
            </a:r>
            <a:r>
              <a:rPr lang="de-DE" dirty="0" smtClean="0"/>
              <a:t>Fragen </a:t>
            </a:r>
            <a:r>
              <a:rPr lang="de-DE" dirty="0" smtClean="0">
                <a:sym typeface="Wingdings" panose="05000000000000000000" pitchFamily="2" charset="2"/>
              </a:rPr>
              <a:t> </a:t>
            </a:r>
            <a:r>
              <a:rPr lang="de-DE" dirty="0" smtClean="0"/>
              <a:t>Fragebogen als Verbindungsstück </a:t>
            </a:r>
            <a:r>
              <a:rPr lang="de-DE" dirty="0"/>
              <a:t>zwischen theoretischem Konzept und praktischer </a:t>
            </a:r>
            <a:r>
              <a:rPr lang="de-DE" dirty="0" smtClean="0"/>
              <a:t>Analyse</a:t>
            </a:r>
          </a:p>
          <a:p>
            <a:pPr>
              <a:buFont typeface="Arial" panose="020B0604020202020204" pitchFamily="34" charset="0"/>
              <a:buChar char="•"/>
            </a:pPr>
            <a:r>
              <a:rPr lang="de-DE" dirty="0" smtClean="0"/>
              <a:t>Qualitätssicherung </a:t>
            </a:r>
            <a:r>
              <a:rPr lang="de-DE" dirty="0" smtClean="0">
                <a:sym typeface="Wingdings" panose="05000000000000000000" pitchFamily="2" charset="2"/>
              </a:rPr>
              <a:t> </a:t>
            </a:r>
            <a:r>
              <a:rPr lang="de-DE" dirty="0" smtClean="0"/>
              <a:t>Fragebogen beinhaltet </a:t>
            </a:r>
            <a:r>
              <a:rPr lang="de-DE" dirty="0"/>
              <a:t>Fragen zu </a:t>
            </a:r>
            <a:r>
              <a:rPr lang="de-DE" dirty="0" smtClean="0"/>
              <a:t>den systematisch </a:t>
            </a:r>
            <a:r>
              <a:rPr lang="de-DE" dirty="0"/>
              <a:t>und begründet ausgewählten </a:t>
            </a:r>
            <a:r>
              <a:rPr lang="de-DE" dirty="0" smtClean="0"/>
              <a:t>Qualitätsmerkmalen</a:t>
            </a:r>
          </a:p>
          <a:p>
            <a:pPr>
              <a:buFont typeface="Arial" panose="020B0604020202020204" pitchFamily="34" charset="0"/>
              <a:buChar char="•"/>
            </a:pPr>
            <a:r>
              <a:rPr lang="de-DE" dirty="0" smtClean="0"/>
              <a:t>Ansprüche </a:t>
            </a:r>
            <a:r>
              <a:rPr lang="de-DE" dirty="0"/>
              <a:t>an die </a:t>
            </a:r>
            <a:r>
              <a:rPr lang="de-DE" dirty="0" smtClean="0"/>
              <a:t>Fragebogenentwicklung:</a:t>
            </a:r>
          </a:p>
          <a:p>
            <a:pPr lvl="1">
              <a:buFont typeface="Arial" panose="020B0604020202020204" pitchFamily="34" charset="0"/>
              <a:buChar char="•"/>
            </a:pPr>
            <a:r>
              <a:rPr lang="de-DE" sz="2000" dirty="0" smtClean="0"/>
              <a:t>Alle relevanten </a:t>
            </a:r>
            <a:r>
              <a:rPr lang="de-DE" sz="2000" dirty="0"/>
              <a:t>Qualitätsmerkmale müssen im Fragebogen </a:t>
            </a:r>
            <a:r>
              <a:rPr lang="de-DE" sz="2000" dirty="0" smtClean="0"/>
              <a:t>durch Items abgebildet werden</a:t>
            </a:r>
            <a:endParaRPr lang="de-DE" sz="2000" dirty="0"/>
          </a:p>
          <a:p>
            <a:pPr lvl="1">
              <a:buFont typeface="Arial" panose="020B0604020202020204" pitchFamily="34" charset="0"/>
              <a:buChar char="•"/>
            </a:pPr>
            <a:r>
              <a:rPr lang="de-DE" sz="2000" dirty="0" smtClean="0"/>
              <a:t>Gewünschte Information muss zuverlässig abgebildet sein </a:t>
            </a:r>
          </a:p>
          <a:p>
            <a:pPr marL="201168" lvl="1" indent="0">
              <a:buNone/>
            </a:pPr>
            <a:endParaRPr lang="de-DE" dirty="0" smtClean="0"/>
          </a:p>
          <a:p>
            <a:pPr marL="201168" lvl="1" indent="0">
              <a:buNone/>
            </a:pPr>
            <a:endParaRPr lang="de-DE" dirty="0"/>
          </a:p>
          <a:p>
            <a:pPr marL="201168" lvl="1" indent="0">
              <a:buNone/>
            </a:pPr>
            <a:r>
              <a:rPr lang="de-DE" sz="1000" dirty="0" smtClean="0"/>
              <a:t>Porst </a:t>
            </a:r>
            <a:r>
              <a:rPr lang="de-DE" sz="1000" dirty="0"/>
              <a:t>1996</a:t>
            </a:r>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826805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Item-entwicklung</a:t>
            </a:r>
            <a:endParaRPr lang="de-DE" dirty="0"/>
          </a:p>
        </p:txBody>
      </p:sp>
      <p:sp>
        <p:nvSpPr>
          <p:cNvPr id="3" name="Inhaltsplatzhalter 2"/>
          <p:cNvSpPr>
            <a:spLocks noGrp="1"/>
          </p:cNvSpPr>
          <p:nvPr>
            <p:ph idx="1"/>
          </p:nvPr>
        </p:nvSpPr>
        <p:spPr>
          <a:xfrm>
            <a:off x="3798916" y="1845733"/>
            <a:ext cx="7356764" cy="4282111"/>
          </a:xfrm>
        </p:spPr>
        <p:txBody>
          <a:bodyPr>
            <a:normAutofit fontScale="77500" lnSpcReduction="20000"/>
          </a:bodyPr>
          <a:lstStyle/>
          <a:p>
            <a:pPr>
              <a:buFont typeface="Arial" panose="020B0604020202020204" pitchFamily="34" charset="0"/>
              <a:buChar char="•"/>
            </a:pPr>
            <a:r>
              <a:rPr lang="de-DE" sz="2200" dirty="0" smtClean="0"/>
              <a:t>Ziel </a:t>
            </a:r>
            <a:r>
              <a:rPr lang="de-DE" sz="2200" dirty="0"/>
              <a:t>der </a:t>
            </a:r>
            <a:r>
              <a:rPr lang="de-DE" sz="2200" dirty="0" smtClean="0"/>
              <a:t>Patientenbefragung: vergleichende </a:t>
            </a:r>
            <a:r>
              <a:rPr lang="de-DE" sz="2200" dirty="0"/>
              <a:t>Darstellung der Qualität von Leistungserbringern </a:t>
            </a:r>
            <a:r>
              <a:rPr lang="de-DE" sz="2200" dirty="0" smtClean="0">
                <a:sym typeface="Wingdings" panose="05000000000000000000" pitchFamily="2" charset="2"/>
              </a:rPr>
              <a:t> meist Fragebogen aus </a:t>
            </a:r>
            <a:r>
              <a:rPr lang="de-DE" sz="2200" dirty="0" smtClean="0"/>
              <a:t>geschlossenen </a:t>
            </a:r>
            <a:r>
              <a:rPr lang="de-DE" sz="2200" dirty="0"/>
              <a:t>Fragen mit vorgegebenen Antwortkategorien </a:t>
            </a:r>
            <a:endParaRPr lang="de-DE" sz="2200" dirty="0" smtClean="0"/>
          </a:p>
          <a:p>
            <a:pPr>
              <a:buFont typeface="Arial" panose="020B0604020202020204" pitchFamily="34" charset="0"/>
              <a:buChar char="•"/>
            </a:pPr>
            <a:r>
              <a:rPr lang="de-DE" sz="2200" dirty="0" smtClean="0"/>
              <a:t>Wahl </a:t>
            </a:r>
            <a:r>
              <a:rPr lang="de-DE" sz="2200" dirty="0"/>
              <a:t>der Antwortskalen </a:t>
            </a:r>
            <a:r>
              <a:rPr lang="de-DE" sz="2200" dirty="0" smtClean="0"/>
              <a:t>durch Art </a:t>
            </a:r>
            <a:r>
              <a:rPr lang="de-DE" sz="2200" dirty="0"/>
              <a:t>und </a:t>
            </a:r>
            <a:r>
              <a:rPr lang="de-DE" sz="2200" dirty="0" smtClean="0"/>
              <a:t>Inhalt </a:t>
            </a:r>
            <a:r>
              <a:rPr lang="de-DE" sz="2200" dirty="0"/>
              <a:t>der Frage </a:t>
            </a:r>
            <a:r>
              <a:rPr lang="de-DE" sz="2200" dirty="0" smtClean="0"/>
              <a:t>bestimmt </a:t>
            </a:r>
            <a:r>
              <a:rPr lang="de-DE" sz="2200" dirty="0" smtClean="0">
                <a:sym typeface="Wingdings" panose="05000000000000000000" pitchFamily="2" charset="2"/>
              </a:rPr>
              <a:t> </a:t>
            </a:r>
            <a:r>
              <a:rPr lang="de-DE" sz="2200" dirty="0" smtClean="0"/>
              <a:t>nominal-</a:t>
            </a:r>
            <a:r>
              <a:rPr lang="de-DE" sz="2200" dirty="0"/>
              <a:t>, </a:t>
            </a:r>
            <a:r>
              <a:rPr lang="de-DE" sz="2200" dirty="0" err="1"/>
              <a:t>ordinal</a:t>
            </a:r>
            <a:r>
              <a:rPr lang="de-DE" sz="2200" dirty="0"/>
              <a:t>- oder intervallskaliert </a:t>
            </a:r>
            <a:endParaRPr lang="de-DE" sz="2200" dirty="0" smtClean="0"/>
          </a:p>
          <a:p>
            <a:pPr>
              <a:buFont typeface="Arial" panose="020B0604020202020204" pitchFamily="34" charset="0"/>
              <a:buChar char="•"/>
            </a:pPr>
            <a:r>
              <a:rPr lang="de-DE" sz="2200" dirty="0" smtClean="0"/>
              <a:t>Verbalisierung/Bezifferung </a:t>
            </a:r>
            <a:r>
              <a:rPr lang="de-DE" sz="2200" dirty="0"/>
              <a:t>der Antwortskalen </a:t>
            </a:r>
            <a:r>
              <a:rPr lang="de-DE" sz="2200" dirty="0" smtClean="0"/>
              <a:t>(wenn möglich) möglichst </a:t>
            </a:r>
            <a:r>
              <a:rPr lang="de-DE" sz="2200" dirty="0"/>
              <a:t>einheitlich </a:t>
            </a:r>
            <a:r>
              <a:rPr lang="de-DE" sz="2200" dirty="0" smtClean="0">
                <a:sym typeface="Wingdings" panose="05000000000000000000" pitchFamily="2" charset="2"/>
              </a:rPr>
              <a:t> </a:t>
            </a:r>
            <a:r>
              <a:rPr lang="de-DE" sz="2200" dirty="0" smtClean="0"/>
              <a:t>Verzicht auf </a:t>
            </a:r>
          </a:p>
          <a:p>
            <a:pPr lvl="1">
              <a:buFont typeface="Arial" panose="020B0604020202020204" pitchFamily="34" charset="0"/>
              <a:buChar char="•"/>
            </a:pPr>
            <a:r>
              <a:rPr lang="de-DE" sz="2200" dirty="0" smtClean="0"/>
              <a:t>Wechsel </a:t>
            </a:r>
            <a:r>
              <a:rPr lang="de-DE" sz="2200" dirty="0"/>
              <a:t>der </a:t>
            </a:r>
            <a:r>
              <a:rPr lang="de-DE" sz="2200" dirty="0" smtClean="0"/>
              <a:t>Antwortpole</a:t>
            </a:r>
          </a:p>
          <a:p>
            <a:pPr lvl="1">
              <a:buFont typeface="Arial" panose="020B0604020202020204" pitchFamily="34" charset="0"/>
              <a:buChar char="•"/>
            </a:pPr>
            <a:r>
              <a:rPr lang="de-DE" sz="2200" dirty="0" smtClean="0"/>
              <a:t>unterschiedliche </a:t>
            </a:r>
            <a:r>
              <a:rPr lang="de-DE" sz="2200" dirty="0"/>
              <a:t>Anzahl der Skalenpunkte (z. B. einmal 5-stufig, einmal </a:t>
            </a:r>
            <a:r>
              <a:rPr lang="de-DE" sz="2200" dirty="0" smtClean="0"/>
              <a:t>7-stufig)</a:t>
            </a:r>
          </a:p>
          <a:p>
            <a:pPr lvl="1">
              <a:buFont typeface="Arial" panose="020B0604020202020204" pitchFamily="34" charset="0"/>
              <a:buChar char="•"/>
            </a:pPr>
            <a:r>
              <a:rPr lang="de-DE" sz="2200" dirty="0" smtClean="0"/>
              <a:t>unterschiedliche </a:t>
            </a:r>
            <a:r>
              <a:rPr lang="de-DE" sz="2200" dirty="0"/>
              <a:t>Benennungen der </a:t>
            </a:r>
            <a:r>
              <a:rPr lang="de-DE" sz="2200" dirty="0" smtClean="0"/>
              <a:t>Skalenabstufungen </a:t>
            </a:r>
          </a:p>
          <a:p>
            <a:pPr lvl="1">
              <a:buFont typeface="Wingdings" panose="05000000000000000000" pitchFamily="2" charset="2"/>
              <a:buChar char="à"/>
            </a:pPr>
            <a:r>
              <a:rPr lang="de-DE" sz="2200" dirty="0" smtClean="0">
                <a:sym typeface="Wingdings" panose="05000000000000000000" pitchFamily="2" charset="2"/>
              </a:rPr>
              <a:t>Sonst z.T. </a:t>
            </a:r>
            <a:r>
              <a:rPr lang="de-DE" sz="2200" dirty="0" err="1" smtClean="0"/>
              <a:t>unplausible</a:t>
            </a:r>
            <a:r>
              <a:rPr lang="de-DE" sz="2200" dirty="0" smtClean="0"/>
              <a:t> Unterschiede im </a:t>
            </a:r>
            <a:r>
              <a:rPr lang="de-DE" sz="2200" dirty="0"/>
              <a:t>Antwortverhalten </a:t>
            </a:r>
          </a:p>
          <a:p>
            <a:pPr>
              <a:buFont typeface="Arial" panose="020B0604020202020204" pitchFamily="34" charset="0"/>
              <a:buChar char="•"/>
            </a:pPr>
            <a:r>
              <a:rPr lang="de-DE" sz="2200" dirty="0" smtClean="0"/>
              <a:t>Items </a:t>
            </a:r>
            <a:r>
              <a:rPr lang="de-DE" sz="2200" dirty="0"/>
              <a:t>zu </a:t>
            </a:r>
            <a:r>
              <a:rPr lang="de-DE" sz="2200" dirty="0" smtClean="0"/>
              <a:t>Qualitätsmerkmalen + auswertungsrelevante </a:t>
            </a:r>
            <a:r>
              <a:rPr lang="de-DE" sz="2200" dirty="0"/>
              <a:t>Zusatzfragen </a:t>
            </a:r>
            <a:r>
              <a:rPr lang="de-DE" sz="2200" dirty="0" smtClean="0"/>
              <a:t>(</a:t>
            </a:r>
            <a:r>
              <a:rPr lang="de-DE" sz="2200" dirty="0"/>
              <a:t>z. B. Items für Zwecke der Risikoadjustierung oder Stratifizierung, wie sozio-demografische Angaben oder Angaben zum Gesundheitszustand </a:t>
            </a:r>
            <a:r>
              <a:rPr lang="de-DE" sz="2200" dirty="0" smtClean="0"/>
              <a:t>oder </a:t>
            </a:r>
            <a:r>
              <a:rPr lang="de-DE" sz="2200" dirty="0"/>
              <a:t>Gesundheitsverhalten</a:t>
            </a:r>
            <a:r>
              <a:rPr lang="de-DE" sz="2200" dirty="0" smtClean="0"/>
              <a:t>)</a:t>
            </a:r>
          </a:p>
          <a:p>
            <a:pPr marL="201168" lvl="1" indent="0">
              <a:buNone/>
            </a:pPr>
            <a:endParaRPr lang="de-DE" dirty="0" smtClean="0"/>
          </a:p>
          <a:p>
            <a:pPr marL="201168" lvl="1" indent="0">
              <a:buNone/>
            </a:pPr>
            <a:r>
              <a:rPr lang="de-DE" sz="1200" dirty="0" smtClean="0"/>
              <a:t>Porst </a:t>
            </a:r>
            <a:r>
              <a:rPr lang="de-DE" sz="1200" dirty="0"/>
              <a:t>2014, </a:t>
            </a:r>
            <a:r>
              <a:rPr lang="de-DE" sz="1200" dirty="0" err="1"/>
              <a:t>Hippler</a:t>
            </a:r>
            <a:r>
              <a:rPr lang="de-DE" sz="1200" dirty="0"/>
              <a:t> et al. </a:t>
            </a:r>
            <a:r>
              <a:rPr lang="de-DE" sz="1200" dirty="0" smtClean="0"/>
              <a:t>1991</a:t>
            </a:r>
            <a:endParaRPr lang="de-DE" sz="1200" dirty="0"/>
          </a:p>
          <a:p>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9417219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Methodische Schritte und Fragebogenentwicklung</a:t>
            </a:r>
            <a:endParaRPr lang="de-DE" dirty="0"/>
          </a:p>
        </p:txBody>
      </p:sp>
      <p:graphicFrame>
        <p:nvGraphicFramePr>
          <p:cNvPr id="5" name="Diagramm 4"/>
          <p:cNvGraphicFramePr/>
          <p:nvPr>
            <p:extLst>
              <p:ext uri="{D42A27DB-BD31-4B8C-83A1-F6EECF244321}">
                <p14:modId xmlns:p14="http://schemas.microsoft.com/office/powerpoint/2010/main" val="201656629"/>
              </p:ext>
            </p:extLst>
          </p:nvPr>
        </p:nvGraphicFramePr>
        <p:xfrm>
          <a:off x="4022172" y="1496524"/>
          <a:ext cx="6871063" cy="42284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Inhaltsplatzhalter 3"/>
          <p:cNvSpPr>
            <a:spLocks noGrp="1"/>
          </p:cNvSpPr>
          <p:nvPr>
            <p:ph idx="1"/>
          </p:nvPr>
        </p:nvSpPr>
        <p:spPr/>
        <p:txBody>
          <a:bodyPr/>
          <a:lstStyle/>
          <a:p>
            <a:endParaRPr lang="de-DE"/>
          </a:p>
        </p:txBody>
      </p:sp>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46496733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Pretestung</a:t>
            </a:r>
            <a:endParaRPr lang="de-DE" dirty="0"/>
          </a:p>
        </p:txBody>
      </p:sp>
      <p:sp>
        <p:nvSpPr>
          <p:cNvPr id="3" name="Inhaltsplatzhalter 2"/>
          <p:cNvSpPr>
            <a:spLocks noGrp="1"/>
          </p:cNvSpPr>
          <p:nvPr>
            <p:ph idx="1"/>
          </p:nvPr>
        </p:nvSpPr>
        <p:spPr>
          <a:xfrm>
            <a:off x="3773978" y="1845733"/>
            <a:ext cx="7381702" cy="4609657"/>
          </a:xfrm>
        </p:spPr>
        <p:txBody>
          <a:bodyPr>
            <a:normAutofit/>
          </a:bodyPr>
          <a:lstStyle/>
          <a:p>
            <a:pPr>
              <a:buFont typeface="Arial" panose="020B0604020202020204" pitchFamily="34" charset="0"/>
              <a:buChar char="•"/>
            </a:pPr>
            <a:r>
              <a:rPr lang="de-DE" dirty="0" err="1" smtClean="0"/>
              <a:t>Einweiserfragebogen</a:t>
            </a:r>
            <a:r>
              <a:rPr lang="de-DE" dirty="0" smtClean="0"/>
              <a:t> </a:t>
            </a:r>
            <a:r>
              <a:rPr lang="de-DE" dirty="0" smtClean="0">
                <a:sym typeface="Wingdings" panose="05000000000000000000" pitchFamily="2" charset="2"/>
              </a:rPr>
              <a:t> Rücklauf steigt je höher Bindung (Vieleinweiser ca. 30%, </a:t>
            </a:r>
            <a:r>
              <a:rPr lang="de-DE" dirty="0" err="1" smtClean="0">
                <a:sym typeface="Wingdings" panose="05000000000000000000" pitchFamily="2" charset="2"/>
              </a:rPr>
              <a:t>Wenigeinweiser</a:t>
            </a:r>
            <a:r>
              <a:rPr lang="de-DE" dirty="0" smtClean="0">
                <a:sym typeface="Wingdings" panose="05000000000000000000" pitchFamily="2" charset="2"/>
              </a:rPr>
              <a:t> ca. 5-10%)</a:t>
            </a:r>
          </a:p>
          <a:p>
            <a:pPr>
              <a:buFont typeface="Arial" panose="020B0604020202020204" pitchFamily="34" charset="0"/>
              <a:buChar char="•"/>
            </a:pPr>
            <a:r>
              <a:rPr lang="de-DE" dirty="0" smtClean="0">
                <a:sym typeface="Wingdings" panose="05000000000000000000" pitchFamily="2" charset="2"/>
              </a:rPr>
              <a:t>Testung an 20-30 Testpersonen</a:t>
            </a:r>
          </a:p>
          <a:p>
            <a:pPr lvl="1">
              <a:buFont typeface="Arial" panose="020B0604020202020204" pitchFamily="34" charset="0"/>
              <a:buChar char="•"/>
            </a:pPr>
            <a:r>
              <a:rPr lang="de-DE" sz="2000" dirty="0" err="1" smtClean="0">
                <a:sym typeface="Wingdings" panose="05000000000000000000" pitchFamily="2" charset="2"/>
              </a:rPr>
              <a:t>Missinganalyse</a:t>
            </a:r>
            <a:r>
              <a:rPr lang="de-DE" sz="2000" dirty="0" smtClean="0">
                <a:sym typeface="Wingdings" panose="05000000000000000000" pitchFamily="2" charset="2"/>
              </a:rPr>
              <a:t>  welche Fragen wurden von &gt; 10% nicht beantwortet? Fehler?</a:t>
            </a:r>
          </a:p>
          <a:p>
            <a:pPr lvl="1">
              <a:buFont typeface="Arial" panose="020B0604020202020204" pitchFamily="34" charset="0"/>
              <a:buChar char="•"/>
            </a:pPr>
            <a:r>
              <a:rPr lang="de-DE" sz="2000" dirty="0" smtClean="0">
                <a:sym typeface="Wingdings" panose="05000000000000000000" pitchFamily="2" charset="2"/>
              </a:rPr>
              <a:t>Handschriftliche Kommentare analysieren</a:t>
            </a:r>
          </a:p>
          <a:p>
            <a:pPr lvl="1">
              <a:buFont typeface="Arial" panose="020B0604020202020204" pitchFamily="34" charset="0"/>
              <a:buChar char="•"/>
            </a:pPr>
            <a:r>
              <a:rPr lang="de-DE" sz="2000" dirty="0" smtClean="0">
                <a:sym typeface="Wingdings" panose="05000000000000000000" pitchFamily="2" charset="2"/>
              </a:rPr>
              <a:t>Häufigkeitsverteilung beachten</a:t>
            </a:r>
          </a:p>
          <a:p>
            <a:pPr>
              <a:buFont typeface="Arial" panose="020B0604020202020204" pitchFamily="34" charset="0"/>
              <a:buChar char="•"/>
            </a:pPr>
            <a:r>
              <a:rPr lang="de-DE" dirty="0" smtClean="0">
                <a:sym typeface="Wingdings" panose="05000000000000000000" pitchFamily="2" charset="2"/>
              </a:rPr>
              <a:t>Wichtig: Immer Vergleichswerte einholen  eine einmalige Befragung bringt wenig</a:t>
            </a:r>
          </a:p>
          <a:p>
            <a:pPr lvl="1">
              <a:buFont typeface="Arial" panose="020B0604020202020204" pitchFamily="34" charset="0"/>
              <a:buChar char="•"/>
            </a:pPr>
            <a:r>
              <a:rPr lang="de-DE" sz="2000" dirty="0" smtClean="0">
                <a:sym typeface="Wingdings" panose="05000000000000000000" pitchFamily="2" charset="2"/>
              </a:rPr>
              <a:t>Querschnitt (andere Zentren)</a:t>
            </a:r>
          </a:p>
          <a:p>
            <a:pPr lvl="1">
              <a:buFont typeface="Arial" panose="020B0604020202020204" pitchFamily="34" charset="0"/>
              <a:buChar char="•"/>
            </a:pPr>
            <a:r>
              <a:rPr lang="de-DE" sz="2000" dirty="0" smtClean="0">
                <a:sym typeface="Wingdings" panose="05000000000000000000" pitchFamily="2" charset="2"/>
              </a:rPr>
              <a:t>Längsschnitt (anderer Zeitpunkt)</a:t>
            </a:r>
          </a:p>
          <a:p>
            <a:pPr>
              <a:buFont typeface="Arial" panose="020B0604020202020204" pitchFamily="34" charset="0"/>
              <a:buChar char="•"/>
            </a:pPr>
            <a:r>
              <a:rPr lang="de-DE" dirty="0" smtClean="0">
                <a:sym typeface="Wingdings" panose="05000000000000000000" pitchFamily="2" charset="2"/>
              </a:rPr>
              <a:t>Rückläufe meist besser, wenn Zeitraum kürzer</a:t>
            </a:r>
            <a:endParaRPr lang="de-DE" dirty="0"/>
          </a:p>
          <a:p>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950720" y="2500746"/>
            <a:ext cx="609600" cy="609600"/>
          </a:xfrm>
          <a:prstGeom prst="rect">
            <a:avLst/>
          </a:prstGeom>
        </p:spPr>
      </p:pic>
    </p:spTree>
    <p:extLst>
      <p:ext uri="{BB962C8B-B14F-4D97-AF65-F5344CB8AC3E}">
        <p14:creationId xmlns:p14="http://schemas.microsoft.com/office/powerpoint/2010/main" val="5556545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78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err="1" smtClean="0"/>
              <a:t>Pretestung</a:t>
            </a:r>
            <a:endParaRPr lang="de-DE" dirty="0"/>
          </a:p>
        </p:txBody>
      </p:sp>
      <p:sp>
        <p:nvSpPr>
          <p:cNvPr id="3" name="Inhaltsplatzhalter 2"/>
          <p:cNvSpPr>
            <a:spLocks noGrp="1"/>
          </p:cNvSpPr>
          <p:nvPr>
            <p:ph idx="1"/>
          </p:nvPr>
        </p:nvSpPr>
        <p:spPr>
          <a:xfrm>
            <a:off x="3749040" y="1845733"/>
            <a:ext cx="7406640" cy="4609657"/>
          </a:xfrm>
        </p:spPr>
        <p:txBody>
          <a:bodyPr>
            <a:normAutofit/>
          </a:bodyPr>
          <a:lstStyle/>
          <a:p>
            <a:pPr>
              <a:buFont typeface="Arial" panose="020B0604020202020204" pitchFamily="34" charset="0"/>
              <a:buChar char="•"/>
            </a:pPr>
            <a:r>
              <a:rPr lang="de-DE" dirty="0" smtClean="0"/>
              <a:t>Entscheidend um </a:t>
            </a:r>
            <a:r>
              <a:rPr lang="de-DE" dirty="0"/>
              <a:t>Hinweise über </a:t>
            </a:r>
            <a:r>
              <a:rPr lang="de-DE" dirty="0" smtClean="0"/>
              <a:t>Funktionsfähigkeit </a:t>
            </a:r>
            <a:r>
              <a:rPr lang="de-DE" dirty="0"/>
              <a:t>oder </a:t>
            </a:r>
            <a:r>
              <a:rPr lang="de-DE" dirty="0" smtClean="0"/>
              <a:t>Mängel </a:t>
            </a:r>
            <a:r>
              <a:rPr lang="de-DE" dirty="0"/>
              <a:t>von </a:t>
            </a:r>
            <a:r>
              <a:rPr lang="de-DE" dirty="0" smtClean="0"/>
              <a:t>Fragen/Fragebogen = Testung</a:t>
            </a:r>
          </a:p>
          <a:p>
            <a:pPr>
              <a:buFont typeface="Arial" panose="020B0604020202020204" pitchFamily="34" charset="0"/>
              <a:buChar char="•"/>
            </a:pPr>
            <a:r>
              <a:rPr lang="de-DE" dirty="0" smtClean="0"/>
              <a:t>Pretests = unabdingbarer </a:t>
            </a:r>
            <a:r>
              <a:rPr lang="de-DE" dirty="0"/>
              <a:t>Bestandteil jeder </a:t>
            </a:r>
            <a:r>
              <a:rPr lang="de-DE" dirty="0" smtClean="0"/>
              <a:t>Fragebogenentwicklung </a:t>
            </a:r>
            <a:r>
              <a:rPr lang="de-DE" dirty="0" smtClean="0">
                <a:sym typeface="Wingdings" panose="05000000000000000000" pitchFamily="2" charset="2"/>
              </a:rPr>
              <a:t> Ziele </a:t>
            </a:r>
          </a:p>
          <a:p>
            <a:pPr>
              <a:buFont typeface="Arial" panose="020B0604020202020204" pitchFamily="34" charset="0"/>
              <a:buChar char="•"/>
            </a:pPr>
            <a:r>
              <a:rPr lang="de-DE" dirty="0" smtClean="0"/>
              <a:t>2 Arten </a:t>
            </a:r>
            <a:r>
              <a:rPr lang="de-DE" dirty="0"/>
              <a:t>von Pretests unterschieden: kognitive Pretests und </a:t>
            </a:r>
            <a:r>
              <a:rPr lang="de-DE" dirty="0" err="1"/>
              <a:t>Standardpretests</a:t>
            </a:r>
            <a:r>
              <a:rPr lang="de-DE" dirty="0"/>
              <a:t>, die jeweils beide auch bei der </a:t>
            </a:r>
            <a:r>
              <a:rPr lang="de-DE" dirty="0" smtClean="0"/>
              <a:t>Fragebogenentwicklung </a:t>
            </a:r>
            <a:r>
              <a:rPr lang="de-DE" dirty="0"/>
              <a:t>im Rahmen der QS-Verfahren eingesetzt werden</a:t>
            </a:r>
            <a:r>
              <a:rPr lang="de-DE" dirty="0" smtClean="0"/>
              <a:t>.</a:t>
            </a:r>
          </a:p>
          <a:p>
            <a:r>
              <a:rPr lang="de-DE" sz="1000" dirty="0" err="1"/>
              <a:t>Lenzner</a:t>
            </a:r>
            <a:r>
              <a:rPr lang="de-DE" sz="1000" dirty="0"/>
              <a:t> et al. 2015, Prüfer und Rexroth 1996, </a:t>
            </a:r>
            <a:r>
              <a:rPr lang="de-DE" sz="1000" dirty="0" err="1"/>
              <a:t>Bradburn</a:t>
            </a:r>
            <a:r>
              <a:rPr lang="de-DE" sz="1000" dirty="0"/>
              <a:t> et al. 2004, Porst 2014</a:t>
            </a:r>
          </a:p>
          <a:p>
            <a:pPr>
              <a:buFont typeface="Arial" panose="020B0604020202020204" pitchFamily="34" charset="0"/>
              <a:buChar char="•"/>
            </a:pPr>
            <a:endParaRPr lang="de-DE" dirty="0"/>
          </a:p>
          <a:p>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9638476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Ziele der </a:t>
            </a:r>
            <a:r>
              <a:rPr lang="de-DE" dirty="0" err="1" smtClean="0"/>
              <a:t>Pretestung</a:t>
            </a:r>
            <a:endParaRPr lang="de-DE" dirty="0"/>
          </a:p>
        </p:txBody>
      </p:sp>
      <p:sp>
        <p:nvSpPr>
          <p:cNvPr id="3" name="Inhaltsplatzhalter 2"/>
          <p:cNvSpPr>
            <a:spLocks noGrp="1"/>
          </p:cNvSpPr>
          <p:nvPr>
            <p:ph idx="1"/>
          </p:nvPr>
        </p:nvSpPr>
        <p:spPr>
          <a:xfrm>
            <a:off x="2565778" y="1405158"/>
            <a:ext cx="10058400" cy="4609657"/>
          </a:xfrm>
        </p:spPr>
        <p:txBody>
          <a:bodyPr>
            <a:normAutofit/>
          </a:bodyPr>
          <a:lstStyle/>
          <a:p>
            <a:endParaRPr lang="de-DE" dirty="0"/>
          </a:p>
        </p:txBody>
      </p:sp>
      <p:graphicFrame>
        <p:nvGraphicFramePr>
          <p:cNvPr id="4" name="Diagramm 3"/>
          <p:cNvGraphicFramePr/>
          <p:nvPr>
            <p:extLst>
              <p:ext uri="{D42A27DB-BD31-4B8C-83A1-F6EECF244321}">
                <p14:modId xmlns:p14="http://schemas.microsoft.com/office/powerpoint/2010/main" val="2207693744"/>
              </p:ext>
            </p:extLst>
          </p:nvPr>
        </p:nvGraphicFramePr>
        <p:xfrm>
          <a:off x="3538367" y="1551965"/>
          <a:ext cx="7594221" cy="417305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437177" y="2259677"/>
            <a:ext cx="609600" cy="609600"/>
          </a:xfrm>
          <a:prstGeom prst="rect">
            <a:avLst/>
          </a:prstGeom>
        </p:spPr>
      </p:pic>
    </p:spTree>
    <p:extLst>
      <p:ext uri="{BB962C8B-B14F-4D97-AF65-F5344CB8AC3E}">
        <p14:creationId xmlns:p14="http://schemas.microsoft.com/office/powerpoint/2010/main" val="26362004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947"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Ziele der </a:t>
            </a:r>
            <a:r>
              <a:rPr lang="de-DE" dirty="0" err="1" smtClean="0"/>
              <a:t>Pretestung</a:t>
            </a:r>
            <a:endParaRPr lang="de-DE" dirty="0"/>
          </a:p>
        </p:txBody>
      </p:sp>
      <p:sp>
        <p:nvSpPr>
          <p:cNvPr id="3" name="Inhaltsplatzhalter 2"/>
          <p:cNvSpPr>
            <a:spLocks noGrp="1"/>
          </p:cNvSpPr>
          <p:nvPr>
            <p:ph idx="1"/>
          </p:nvPr>
        </p:nvSpPr>
        <p:spPr>
          <a:xfrm>
            <a:off x="1097280" y="1845733"/>
            <a:ext cx="10058400" cy="4609657"/>
          </a:xfrm>
        </p:spPr>
        <p:txBody>
          <a:bodyPr>
            <a:normAutofit/>
          </a:bodyPr>
          <a:lstStyle/>
          <a:p>
            <a:endParaRPr lang="de-DE" dirty="0"/>
          </a:p>
        </p:txBody>
      </p:sp>
      <p:graphicFrame>
        <p:nvGraphicFramePr>
          <p:cNvPr id="4" name="Diagramm 3"/>
          <p:cNvGraphicFramePr/>
          <p:nvPr>
            <p:extLst>
              <p:ext uri="{D42A27DB-BD31-4B8C-83A1-F6EECF244321}">
                <p14:modId xmlns:p14="http://schemas.microsoft.com/office/powerpoint/2010/main" val="1077804638"/>
              </p:ext>
            </p:extLst>
          </p:nvPr>
        </p:nvGraphicFramePr>
        <p:xfrm>
          <a:off x="3746185" y="1551965"/>
          <a:ext cx="7594221" cy="417305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983971" y="2226426"/>
            <a:ext cx="609600" cy="609600"/>
          </a:xfrm>
          <a:prstGeom prst="rect">
            <a:avLst/>
          </a:prstGeom>
        </p:spPr>
      </p:pic>
    </p:spTree>
    <p:extLst>
      <p:ext uri="{BB962C8B-B14F-4D97-AF65-F5344CB8AC3E}">
        <p14:creationId xmlns:p14="http://schemas.microsoft.com/office/powerpoint/2010/main" val="299757229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725"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Methodische Schritte und Fragebogenentwicklung</a:t>
            </a:r>
            <a:endParaRPr lang="de-DE" dirty="0"/>
          </a:p>
        </p:txBody>
      </p:sp>
      <p:graphicFrame>
        <p:nvGraphicFramePr>
          <p:cNvPr id="5" name="Diagramm 4"/>
          <p:cNvGraphicFramePr/>
          <p:nvPr>
            <p:extLst>
              <p:ext uri="{D42A27DB-BD31-4B8C-83A1-F6EECF244321}">
                <p14:modId xmlns:p14="http://schemas.microsoft.com/office/powerpoint/2010/main" val="1136560362"/>
              </p:ext>
            </p:extLst>
          </p:nvPr>
        </p:nvGraphicFramePr>
        <p:xfrm>
          <a:off x="3869268" y="1496524"/>
          <a:ext cx="6871063" cy="42284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Inhaltsplatzhalter 3"/>
          <p:cNvSpPr>
            <a:spLocks noGrp="1"/>
          </p:cNvSpPr>
          <p:nvPr>
            <p:ph idx="1"/>
          </p:nvPr>
        </p:nvSpPr>
        <p:spPr/>
        <p:txBody>
          <a:bodyPr/>
          <a:lstStyle/>
          <a:p>
            <a:endParaRPr lang="de-DE"/>
          </a:p>
        </p:txBody>
      </p:sp>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30700443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sp>
        <p:nvSpPr>
          <p:cNvPr id="3" name="Inhaltsplatzhalter 2"/>
          <p:cNvSpPr>
            <a:spLocks noGrp="1"/>
          </p:cNvSpPr>
          <p:nvPr>
            <p:ph idx="1"/>
          </p:nvPr>
        </p:nvSpPr>
        <p:spPr/>
        <p:txBody>
          <a:bodyPr/>
          <a:lstStyle/>
          <a:p>
            <a:pPr>
              <a:buFont typeface="Arial" panose="020B0604020202020204" pitchFamily="34" charset="0"/>
              <a:buChar char="•"/>
            </a:pPr>
            <a:r>
              <a:rPr lang="de-DE" dirty="0" smtClean="0"/>
              <a:t>Qualitätsindikatoren = leistungserbringerbezogene </a:t>
            </a:r>
            <a:r>
              <a:rPr lang="de-DE" dirty="0"/>
              <a:t>Qualitätsmessungen, die </a:t>
            </a:r>
            <a:r>
              <a:rPr lang="de-DE" dirty="0" smtClean="0"/>
              <a:t>konkretes </a:t>
            </a:r>
            <a:r>
              <a:rPr lang="de-DE" dirty="0"/>
              <a:t>Qualitätsziel verfolgen und </a:t>
            </a:r>
            <a:r>
              <a:rPr lang="de-DE" dirty="0" smtClean="0"/>
              <a:t>Qualitätsbewertung ermöglichen</a:t>
            </a:r>
          </a:p>
          <a:p>
            <a:pPr>
              <a:buFont typeface="Arial" panose="020B0604020202020204" pitchFamily="34" charset="0"/>
              <a:buChar char="•"/>
            </a:pPr>
            <a:r>
              <a:rPr lang="de-DE" dirty="0" smtClean="0"/>
              <a:t>Qualitätsmerkmale bei Patientenbefragung durch Fragebogenitems operationalisiert (messbar gemacht) </a:t>
            </a:r>
          </a:p>
          <a:p>
            <a:pPr>
              <a:buFont typeface="Arial" panose="020B0604020202020204" pitchFamily="34" charset="0"/>
              <a:buChar char="•"/>
            </a:pPr>
            <a:r>
              <a:rPr lang="de-DE" dirty="0"/>
              <a:t>I</a:t>
            </a:r>
            <a:r>
              <a:rPr lang="de-DE" dirty="0" smtClean="0"/>
              <a:t>tems</a:t>
            </a:r>
            <a:r>
              <a:rPr lang="de-DE" dirty="0"/>
              <a:t>, die </a:t>
            </a:r>
            <a:r>
              <a:rPr lang="de-DE" dirty="0" smtClean="0"/>
              <a:t>Bewertung </a:t>
            </a:r>
            <a:r>
              <a:rPr lang="de-DE" dirty="0"/>
              <a:t>der Behandlungsqualität </a:t>
            </a:r>
            <a:r>
              <a:rPr lang="de-DE" dirty="0" smtClean="0"/>
              <a:t>erlauben = Messinstrumente </a:t>
            </a:r>
            <a:r>
              <a:rPr lang="de-DE" dirty="0"/>
              <a:t>des jeweiligen </a:t>
            </a:r>
            <a:r>
              <a:rPr lang="de-DE" dirty="0" smtClean="0"/>
              <a:t>Qualitätsindikators (1 Qualitätsmerkmal kann evtl. auch erst valide durch mehrere Items abgebildet werden)  </a:t>
            </a:r>
          </a:p>
          <a:p>
            <a:pPr>
              <a:buFont typeface="Arial" panose="020B0604020202020204" pitchFamily="34" charset="0"/>
              <a:buChar char="•"/>
            </a:pPr>
            <a:r>
              <a:rPr lang="de-DE" dirty="0" smtClean="0"/>
              <a:t>Fragebogen enthält zudem Items</a:t>
            </a:r>
            <a:r>
              <a:rPr lang="de-DE" dirty="0"/>
              <a:t>, die </a:t>
            </a:r>
            <a:r>
              <a:rPr lang="de-DE" dirty="0" smtClean="0"/>
              <a:t>nicht </a:t>
            </a:r>
            <a:r>
              <a:rPr lang="de-DE" dirty="0"/>
              <a:t>als Qualitätsindikatoren </a:t>
            </a:r>
            <a:r>
              <a:rPr lang="de-DE" dirty="0" smtClean="0"/>
              <a:t>fungieren (soziodemografischen </a:t>
            </a:r>
            <a:r>
              <a:rPr lang="de-DE" dirty="0"/>
              <a:t>Angaben oder Items für </a:t>
            </a:r>
            <a:r>
              <a:rPr lang="de-DE" dirty="0" smtClean="0"/>
              <a:t>Risikoadjustierung) </a:t>
            </a:r>
            <a:r>
              <a:rPr lang="de-DE" dirty="0" smtClean="0">
                <a:sym typeface="Wingdings" panose="05000000000000000000" pitchFamily="2" charset="2"/>
              </a:rPr>
              <a:t> dennoch für </a:t>
            </a:r>
            <a:r>
              <a:rPr lang="de-DE" dirty="0" smtClean="0"/>
              <a:t>Bewertung </a:t>
            </a:r>
            <a:r>
              <a:rPr lang="de-DE" dirty="0"/>
              <a:t>der Qualitätsindikatoren </a:t>
            </a:r>
            <a:r>
              <a:rPr lang="de-DE" dirty="0" smtClean="0"/>
              <a:t>von </a:t>
            </a:r>
            <a:r>
              <a:rPr lang="de-DE" dirty="0"/>
              <a:t>Bedeutung </a:t>
            </a:r>
            <a:r>
              <a:rPr lang="de-DE" dirty="0" smtClean="0"/>
              <a:t>sind</a:t>
            </a:r>
          </a:p>
          <a:p>
            <a:pPr>
              <a:buFont typeface="Arial" panose="020B0604020202020204" pitchFamily="34" charset="0"/>
              <a:buChar char="•"/>
            </a:pPr>
            <a:r>
              <a:rPr lang="de-DE" dirty="0" smtClean="0"/>
              <a:t>Cave: Auch </a:t>
            </a:r>
            <a:r>
              <a:rPr lang="de-DE" dirty="0"/>
              <a:t>bei Befragungen gilt dabei </a:t>
            </a:r>
            <a:r>
              <a:rPr lang="de-DE" dirty="0" smtClean="0"/>
              <a:t>Gebot </a:t>
            </a:r>
            <a:r>
              <a:rPr lang="de-DE" dirty="0"/>
              <a:t>der </a:t>
            </a:r>
            <a:r>
              <a:rPr lang="de-DE" dirty="0" smtClean="0"/>
              <a:t>Datensparsamkeit</a:t>
            </a:r>
            <a:endParaRPr lang="de-DE" dirty="0"/>
          </a:p>
          <a:p>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99855" y="1827415"/>
            <a:ext cx="609600" cy="609600"/>
          </a:xfrm>
          <a:prstGeom prst="rect">
            <a:avLst/>
          </a:prstGeom>
        </p:spPr>
      </p:pic>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65549320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184"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109164361"/>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208414" y="1935480"/>
            <a:ext cx="609600" cy="609600"/>
          </a:xfrm>
          <a:prstGeom prst="rect">
            <a:avLst/>
          </a:prstGeom>
        </p:spPr>
      </p:pic>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2745109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8917"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Beispielfragen – Patienten-befragung</a:t>
            </a:r>
            <a:endParaRPr lang="de-DE" dirty="0"/>
          </a:p>
        </p:txBody>
      </p:sp>
      <p:pic>
        <p:nvPicPr>
          <p:cNvPr id="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532909" y="1276041"/>
            <a:ext cx="8172450" cy="1743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7659" y="3019116"/>
            <a:ext cx="8362950" cy="17811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476343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Mess-theoretische Gütekriterien der Patienten-befragung</a:t>
            </a:r>
            <a:endParaRPr lang="de-DE" dirty="0"/>
          </a:p>
        </p:txBody>
      </p:sp>
      <p:sp>
        <p:nvSpPr>
          <p:cNvPr id="3" name="Inhaltsplatzhalter 2"/>
          <p:cNvSpPr>
            <a:spLocks noGrp="1"/>
          </p:cNvSpPr>
          <p:nvPr>
            <p:ph idx="1"/>
          </p:nvPr>
        </p:nvSpPr>
        <p:spPr/>
        <p:txBody>
          <a:bodyPr/>
          <a:lstStyle/>
          <a:p>
            <a:pPr>
              <a:buFont typeface="Arial" panose="020B0604020202020204" pitchFamily="34" charset="0"/>
              <a:buChar char="•"/>
            </a:pPr>
            <a:r>
              <a:rPr lang="de-DE" dirty="0" smtClean="0"/>
              <a:t>Eignung </a:t>
            </a:r>
            <a:r>
              <a:rPr lang="de-DE" dirty="0"/>
              <a:t>der entwickelten Fragebögen für Patientenbefragungen </a:t>
            </a:r>
            <a:r>
              <a:rPr lang="de-DE" dirty="0" smtClean="0"/>
              <a:t>nach allgemeinen </a:t>
            </a:r>
            <a:r>
              <a:rPr lang="de-DE" dirty="0"/>
              <a:t>Eignungskriterien für </a:t>
            </a:r>
            <a:r>
              <a:rPr lang="de-DE" dirty="0" smtClean="0"/>
              <a:t>Qualitätsindikatoren </a:t>
            </a:r>
            <a:r>
              <a:rPr lang="de-DE" dirty="0"/>
              <a:t>der medizinischen Versorgung </a:t>
            </a:r>
            <a:r>
              <a:rPr lang="de-DE" dirty="0" smtClean="0"/>
              <a:t>beurteilt</a:t>
            </a:r>
          </a:p>
          <a:p>
            <a:pPr>
              <a:buFont typeface="Arial" panose="020B0604020202020204" pitchFamily="34" charset="0"/>
              <a:buChar char="•"/>
            </a:pPr>
            <a:r>
              <a:rPr lang="de-DE" dirty="0" smtClean="0"/>
              <a:t>Messtheoretischen Kriterien: </a:t>
            </a:r>
            <a:r>
              <a:rPr lang="de-DE" dirty="0" smtClean="0">
                <a:solidFill>
                  <a:srgbClr val="FF0000"/>
                </a:solidFill>
              </a:rPr>
              <a:t>Objektivität</a:t>
            </a:r>
            <a:r>
              <a:rPr lang="de-DE" dirty="0">
                <a:solidFill>
                  <a:srgbClr val="FF0000"/>
                </a:solidFill>
              </a:rPr>
              <a:t>, Reliabilität und Validität </a:t>
            </a:r>
          </a:p>
          <a:p>
            <a:endParaRPr lang="de-DE"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7837403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766058818"/>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0278279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961507957"/>
              </p:ext>
            </p:extLst>
          </p:nvPr>
        </p:nvGraphicFramePr>
        <p:xfrm>
          <a:off x="3599411" y="1845425"/>
          <a:ext cx="7555952" cy="77494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Inhaltsplatzhalter 2"/>
          <p:cNvSpPr txBox="1">
            <a:spLocks/>
          </p:cNvSpPr>
          <p:nvPr/>
        </p:nvSpPr>
        <p:spPr>
          <a:xfrm>
            <a:off x="3665913" y="2834640"/>
            <a:ext cx="7489450" cy="402336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de-DE" dirty="0" smtClean="0"/>
              <a:t>Maß der Unabhängigkeit eines Messergebnisses von Untersuchungsumständen</a:t>
            </a:r>
          </a:p>
          <a:p>
            <a:pPr>
              <a:buFont typeface="Arial" panose="020B0604020202020204" pitchFamily="34" charset="0"/>
              <a:buChar char="•"/>
            </a:pPr>
            <a:r>
              <a:rPr lang="de-DE" dirty="0" smtClean="0"/>
              <a:t>Durchführungsobjektivität von Patientenbefragungen durch standardisierte Befragung mittels Fragebogen sichergestellt (</a:t>
            </a:r>
            <a:r>
              <a:rPr lang="de-DE" dirty="0" err="1" smtClean="0"/>
              <a:t>vs</a:t>
            </a:r>
            <a:r>
              <a:rPr lang="de-DE" dirty="0" smtClean="0"/>
              <a:t> mündliche Befragungen) </a:t>
            </a:r>
          </a:p>
          <a:p>
            <a:r>
              <a:rPr lang="de-DE" sz="1000" dirty="0" err="1" smtClean="0"/>
              <a:t>Bühner</a:t>
            </a:r>
            <a:r>
              <a:rPr lang="de-DE" sz="1000" dirty="0" smtClean="0"/>
              <a:t> 2011, </a:t>
            </a:r>
            <a:r>
              <a:rPr lang="de-DE" sz="1000" dirty="0" err="1" smtClean="0"/>
              <a:t>Moosbrugger</a:t>
            </a:r>
            <a:r>
              <a:rPr lang="de-DE" sz="1000" dirty="0" smtClean="0"/>
              <a:t> und </a:t>
            </a:r>
            <a:r>
              <a:rPr lang="de-DE" sz="1000" dirty="0" err="1" smtClean="0"/>
              <a:t>Kelava</a:t>
            </a:r>
            <a:r>
              <a:rPr lang="de-DE" sz="1000" dirty="0" smtClean="0"/>
              <a:t> 2012</a:t>
            </a:r>
            <a:endParaRPr lang="de-DE" sz="1000" dirty="0"/>
          </a:p>
        </p:txBody>
      </p:sp>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399607" y="2101734"/>
            <a:ext cx="609600" cy="609600"/>
          </a:xfrm>
          <a:prstGeom prst="rect">
            <a:avLst/>
          </a:prstGeom>
        </p:spPr>
      </p:pic>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006735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89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4175277628"/>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30111235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697297577"/>
              </p:ext>
            </p:extLst>
          </p:nvPr>
        </p:nvGraphicFramePr>
        <p:xfrm>
          <a:off x="3524596" y="1820487"/>
          <a:ext cx="7630766" cy="70434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Inhaltsplatzhalter 2"/>
          <p:cNvSpPr txBox="1">
            <a:spLocks/>
          </p:cNvSpPr>
          <p:nvPr/>
        </p:nvSpPr>
        <p:spPr>
          <a:xfrm>
            <a:off x="3524596" y="2633738"/>
            <a:ext cx="7631084" cy="3235355"/>
          </a:xfrm>
          <a:prstGeom prst="rect">
            <a:avLst/>
          </a:prstGeom>
        </p:spPr>
        <p:txBody>
          <a:bodyPr vert="horz" lIns="0" tIns="45720" rIns="0" bIns="45720" rtlCol="0">
            <a:normAutofit fontScale="77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de-DE" sz="2400" dirty="0" smtClean="0"/>
              <a:t>Maß der klassischen Testtheorie für Präzision einer Messung dar </a:t>
            </a:r>
          </a:p>
          <a:p>
            <a:pPr>
              <a:buFont typeface="Arial" panose="020B0604020202020204" pitchFamily="34" charset="0"/>
              <a:buChar char="•"/>
            </a:pPr>
            <a:r>
              <a:rPr lang="de-DE" sz="2400" dirty="0" smtClean="0"/>
              <a:t>Basis: Annahme, dass sich Messwerte zerlegbar in wahren (nicht direkt beobachtbaren Wert) und Messfehler </a:t>
            </a:r>
            <a:r>
              <a:rPr lang="de-DE" sz="2400" dirty="0" smtClean="0">
                <a:sym typeface="Wingdings" panose="05000000000000000000" pitchFamily="2" charset="2"/>
              </a:rPr>
              <a:t> </a:t>
            </a:r>
            <a:r>
              <a:rPr lang="de-DE" sz="2400" dirty="0" smtClean="0"/>
              <a:t>Beobachtbar nur Summe aus beiden = tatsächlich beobachteter Messwert</a:t>
            </a:r>
          </a:p>
          <a:p>
            <a:pPr>
              <a:buFont typeface="Arial" panose="020B0604020202020204" pitchFamily="34" charset="0"/>
              <a:buChar char="•"/>
            </a:pPr>
            <a:r>
              <a:rPr lang="de-DE" sz="2400" dirty="0" smtClean="0"/>
              <a:t>Beobachteter Messwert </a:t>
            </a:r>
            <a:r>
              <a:rPr lang="de-DE" sz="2400" dirty="0" smtClean="0">
                <a:sym typeface="Wingdings" panose="05000000000000000000" pitchFamily="2" charset="2"/>
              </a:rPr>
              <a:t> </a:t>
            </a:r>
            <a:r>
              <a:rPr lang="de-DE" sz="2400" dirty="0" smtClean="0"/>
              <a:t>Abweichung vom wahren Wert z.T. schwer bestimmbar (z. B. Unterschiede zwischen Angaben mehrerer Befragter) </a:t>
            </a:r>
          </a:p>
          <a:p>
            <a:pPr>
              <a:buFont typeface="Arial" panose="020B0604020202020204" pitchFamily="34" charset="0"/>
              <a:buChar char="•"/>
            </a:pPr>
            <a:r>
              <a:rPr lang="de-DE" sz="2400" dirty="0"/>
              <a:t>Im Rahmen des Qualitätssicherung </a:t>
            </a:r>
            <a:r>
              <a:rPr lang="de-DE" sz="2400" dirty="0">
                <a:sym typeface="Wingdings" panose="05000000000000000000" pitchFamily="2" charset="2"/>
              </a:rPr>
              <a:t> </a:t>
            </a:r>
            <a:r>
              <a:rPr lang="de-DE" sz="2400" dirty="0"/>
              <a:t>Ziel der Patientenbefragungen meist: Vergleich zwischen Ergebnissen der Leistungserbringer untereinander oder Vergleich der Ergebnisse der Leistungserbringer mit einem fixen Wert (z. B. ein Referenzwert oder der Mittelwert aller Leistungserbringer)</a:t>
            </a:r>
            <a:endParaRPr lang="de-DE" sz="2400" dirty="0" smtClean="0"/>
          </a:p>
          <a:p>
            <a:pPr>
              <a:buFont typeface="Arial" panose="020B0604020202020204" pitchFamily="34" charset="0"/>
              <a:buChar char="•"/>
            </a:pPr>
            <a:endParaRPr lang="de-DE" sz="1200" dirty="0"/>
          </a:p>
          <a:p>
            <a:pPr>
              <a:buFont typeface="Arial" panose="020B0604020202020204" pitchFamily="34" charset="0"/>
              <a:buChar char="•"/>
            </a:pPr>
            <a:r>
              <a:rPr lang="de-DE" sz="1200" dirty="0" err="1" smtClean="0"/>
              <a:t>Moosbrugger</a:t>
            </a:r>
            <a:r>
              <a:rPr lang="de-DE" sz="1200" dirty="0" smtClean="0"/>
              <a:t> </a:t>
            </a:r>
            <a:r>
              <a:rPr lang="de-DE" sz="1200" dirty="0"/>
              <a:t>und </a:t>
            </a:r>
            <a:r>
              <a:rPr lang="de-DE" sz="1200" dirty="0" err="1"/>
              <a:t>Kelava</a:t>
            </a:r>
            <a:r>
              <a:rPr lang="de-DE" sz="1200" dirty="0"/>
              <a:t> 2012, </a:t>
            </a:r>
            <a:r>
              <a:rPr lang="de-DE" sz="1200" dirty="0" err="1"/>
              <a:t>Bühner</a:t>
            </a:r>
            <a:r>
              <a:rPr lang="de-DE" sz="1200" dirty="0"/>
              <a:t> 2011</a:t>
            </a:r>
          </a:p>
        </p:txBody>
      </p:sp>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299855" y="1820487"/>
            <a:ext cx="609600" cy="609600"/>
          </a:xfrm>
          <a:prstGeom prst="rect">
            <a:avLst/>
          </a:prstGeom>
        </p:spPr>
      </p:pic>
    </p:spTree>
    <p:extLst>
      <p:ext uri="{BB962C8B-B14F-4D97-AF65-F5344CB8AC3E}">
        <p14:creationId xmlns:p14="http://schemas.microsoft.com/office/powerpoint/2010/main" val="5533040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56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3174373487"/>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0208660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2225838165"/>
              </p:ext>
            </p:extLst>
          </p:nvPr>
        </p:nvGraphicFramePr>
        <p:xfrm>
          <a:off x="3591098" y="1911927"/>
          <a:ext cx="7564264" cy="8585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Inhaltsplatzhalter 2"/>
          <p:cNvSpPr txBox="1">
            <a:spLocks/>
          </p:cNvSpPr>
          <p:nvPr/>
        </p:nvSpPr>
        <p:spPr>
          <a:xfrm>
            <a:off x="3591098" y="2879398"/>
            <a:ext cx="7564582" cy="3562345"/>
          </a:xfrm>
          <a:prstGeom prst="rect">
            <a:avLst/>
          </a:prstGeom>
        </p:spPr>
        <p:txBody>
          <a:bodyPr vert="horz" lIns="0" tIns="45720" rIns="0" bIns="45720" rtlCol="0">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de-DE" dirty="0" smtClean="0"/>
              <a:t>Messung valide, wenn sie misst, was sie messen soll</a:t>
            </a:r>
          </a:p>
          <a:p>
            <a:pPr>
              <a:buFont typeface="Arial" panose="020B0604020202020204" pitchFamily="34" charset="0"/>
              <a:buChar char="•"/>
            </a:pPr>
            <a:r>
              <a:rPr lang="de-DE" dirty="0" smtClean="0"/>
              <a:t>Bei vielen medizinischen Messungen selbstevident (z. B. Messung der Körpergröße), </a:t>
            </a:r>
            <a:r>
              <a:rPr lang="de-DE" dirty="0" err="1" smtClean="0"/>
              <a:t>anderns</a:t>
            </a:r>
            <a:r>
              <a:rPr lang="de-DE" dirty="0" smtClean="0"/>
              <a:t> bei anderen Messungen – latente Konstrukte (z. B. Persönlichkeit) </a:t>
            </a:r>
          </a:p>
          <a:p>
            <a:pPr>
              <a:buFont typeface="Arial" panose="020B0604020202020204" pitchFamily="34" charset="0"/>
              <a:buChar char="•"/>
            </a:pPr>
            <a:r>
              <a:rPr lang="de-DE" dirty="0" smtClean="0"/>
              <a:t>Unterscheidung zwischen Messungen latenter Konstrukte (z.B. </a:t>
            </a:r>
            <a:r>
              <a:rPr lang="de-DE" dirty="0"/>
              <a:t>„Stehen Sie gerne im Mittelpunkt?“ </a:t>
            </a:r>
            <a:r>
              <a:rPr lang="de-DE" dirty="0" smtClean="0"/>
              <a:t>) und Fragen nach konkreten Sachverhalten (z. B. „Wurde Ihnen erklärt, weshalb Sie die Ihnen verschriebenen Medikamente einnehmen sollen?“, z. B. „Wie viele Treppenstufen können Sie nach der Behandlung wieder problemlos steigen?“)</a:t>
            </a:r>
          </a:p>
          <a:p>
            <a:pPr marL="0" indent="0">
              <a:buNone/>
            </a:pPr>
            <a:endParaRPr lang="de-DE" dirty="0"/>
          </a:p>
          <a:p>
            <a:pPr marL="0" indent="0">
              <a:buNone/>
            </a:pPr>
            <a:r>
              <a:rPr lang="de-DE" sz="1000" dirty="0" smtClean="0"/>
              <a:t>Hartig </a:t>
            </a:r>
            <a:r>
              <a:rPr lang="de-DE" sz="1000" dirty="0"/>
              <a:t>et al. 2012</a:t>
            </a:r>
          </a:p>
        </p:txBody>
      </p:sp>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7"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316480" y="1911927"/>
            <a:ext cx="609600" cy="609600"/>
          </a:xfrm>
          <a:prstGeom prst="rect">
            <a:avLst/>
          </a:prstGeom>
        </p:spPr>
      </p:pic>
    </p:spTree>
    <p:extLst>
      <p:ext uri="{BB962C8B-B14F-4D97-AF65-F5344CB8AC3E}">
        <p14:creationId xmlns:p14="http://schemas.microsoft.com/office/powerpoint/2010/main" val="11336919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589" fill="hold"/>
                                        <p:tgtEl>
                                          <p:spTgt spid="7"/>
                                        </p:tgtEl>
                                      </p:cBhvr>
                                    </p:cmd>
                                  </p:childTnLst>
                                </p:cTn>
                              </p:par>
                            </p:childTnLst>
                          </p:cTn>
                        </p:par>
                      </p:childTnLst>
                    </p:cTn>
                  </p:par>
                </p:childTnLst>
              </p:cTn>
              <p:nextCondLst>
                <p:cond evt="onClick" delay="0">
                  <p:tgtEl>
                    <p:spTgt spid="7"/>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224271351"/>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125108684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Definition von Qualitäts-indikatoren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513772864"/>
              </p:ext>
            </p:extLst>
          </p:nvPr>
        </p:nvGraphicFramePr>
        <p:xfrm>
          <a:off x="3574472" y="1795549"/>
          <a:ext cx="7580889" cy="9476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5" name="Inhaltsplatzhalter 2"/>
          <p:cNvSpPr txBox="1">
            <a:spLocks/>
          </p:cNvSpPr>
          <p:nvPr/>
        </p:nvSpPr>
        <p:spPr>
          <a:xfrm>
            <a:off x="3574472" y="2852104"/>
            <a:ext cx="7581208" cy="3562344"/>
          </a:xfrm>
          <a:prstGeom prst="rect">
            <a:avLst/>
          </a:prstGeom>
        </p:spPr>
        <p:txBody>
          <a:bodyPr vert="horz" lIns="0" tIns="45720" rIns="0" bIns="45720" rtlCol="0">
            <a:normAutofit fontScale="77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panose="020B0604020202020204" pitchFamily="34" charset="0"/>
              <a:buChar char="•"/>
            </a:pPr>
            <a:r>
              <a:rPr lang="de-DE" sz="2400" dirty="0" smtClean="0"/>
              <a:t>Neben diesen Hauptgütekriterien entscheidend für Patientenbefragung auch Nebengütekriterien </a:t>
            </a:r>
            <a:r>
              <a:rPr lang="de-DE" sz="2400" dirty="0" smtClean="0">
                <a:sym typeface="Wingdings" panose="05000000000000000000" pitchFamily="2" charset="2"/>
              </a:rPr>
              <a:t> </a:t>
            </a:r>
            <a:r>
              <a:rPr lang="de-DE" sz="2400" dirty="0" smtClean="0">
                <a:solidFill>
                  <a:srgbClr val="FF0000"/>
                </a:solidFill>
              </a:rPr>
              <a:t>Ökonomie, Nützlichkeit und Zumutbarkeit </a:t>
            </a:r>
          </a:p>
          <a:p>
            <a:pPr>
              <a:buFont typeface="Arial" panose="020B0604020202020204" pitchFamily="34" charset="0"/>
              <a:buChar char="•"/>
            </a:pPr>
            <a:r>
              <a:rPr lang="de-DE" sz="2400" dirty="0" smtClean="0"/>
              <a:t>Ökonomie</a:t>
            </a:r>
          </a:p>
          <a:p>
            <a:pPr lvl="1">
              <a:buFont typeface="Arial" panose="020B0604020202020204" pitchFamily="34" charset="0"/>
              <a:buChar char="•"/>
            </a:pPr>
            <a:r>
              <a:rPr lang="de-DE" sz="2400" dirty="0" smtClean="0"/>
              <a:t>Ausfüllmöglichkeit in angemessener Zeit </a:t>
            </a:r>
          </a:p>
          <a:p>
            <a:pPr lvl="1">
              <a:buFont typeface="Arial" panose="020B0604020202020204" pitchFamily="34" charset="0"/>
              <a:buChar char="•"/>
            </a:pPr>
            <a:r>
              <a:rPr lang="de-DE" sz="2400" dirty="0" smtClean="0"/>
              <a:t>wenig Materialaufwand</a:t>
            </a:r>
          </a:p>
          <a:p>
            <a:pPr lvl="1">
              <a:buFont typeface="Arial" panose="020B0604020202020204" pitchFamily="34" charset="0"/>
              <a:buChar char="•"/>
            </a:pPr>
            <a:r>
              <a:rPr lang="de-DE" sz="2400" dirty="0" smtClean="0"/>
              <a:t>Einfache Durchführung</a:t>
            </a:r>
          </a:p>
          <a:p>
            <a:pPr>
              <a:buFont typeface="Arial" panose="020B0604020202020204" pitchFamily="34" charset="0"/>
              <a:buChar char="•"/>
            </a:pPr>
            <a:r>
              <a:rPr lang="de-DE" sz="2400" dirty="0" smtClean="0"/>
              <a:t>Nützlichkeit </a:t>
            </a:r>
            <a:r>
              <a:rPr lang="de-DE" sz="2400" dirty="0" smtClean="0">
                <a:sym typeface="Wingdings" panose="05000000000000000000" pitchFamily="2" charset="2"/>
              </a:rPr>
              <a:t> </a:t>
            </a:r>
            <a:r>
              <a:rPr lang="de-DE" sz="2400" dirty="0" smtClean="0"/>
              <a:t>Nützlich für Verfahrenszweck der Qualitätssicherung (keine darüberhinausgehenden Aspekte)</a:t>
            </a:r>
          </a:p>
          <a:p>
            <a:pPr>
              <a:buFont typeface="Arial" panose="020B0604020202020204" pitchFamily="34" charset="0"/>
              <a:buChar char="•"/>
            </a:pPr>
            <a:r>
              <a:rPr lang="de-DE" sz="2400" dirty="0" smtClean="0"/>
              <a:t>Zumutbarkeit </a:t>
            </a:r>
            <a:r>
              <a:rPr lang="de-DE" sz="2400" dirty="0" smtClean="0">
                <a:sym typeface="Wingdings" panose="05000000000000000000" pitchFamily="2" charset="2"/>
              </a:rPr>
              <a:t> </a:t>
            </a:r>
            <a:r>
              <a:rPr lang="de-DE" sz="2400" dirty="0" smtClean="0"/>
              <a:t>zeitlich, psychisch und physisch </a:t>
            </a:r>
            <a:r>
              <a:rPr lang="de-DE" sz="2400" dirty="0" smtClean="0">
                <a:sym typeface="Wingdings" panose="05000000000000000000" pitchFamily="2" charset="2"/>
              </a:rPr>
              <a:t> im Verhältnis zum Nutzen der Qualitätssicherung </a:t>
            </a:r>
          </a:p>
          <a:p>
            <a:pPr>
              <a:buFont typeface="Arial" panose="020B0604020202020204" pitchFamily="34" charset="0"/>
              <a:buChar char="•"/>
            </a:pPr>
            <a:r>
              <a:rPr lang="de-DE" sz="2400" dirty="0" smtClean="0"/>
              <a:t>Sicherstellung der Erfüllung dieser Nebengütekriterien u. a. durch </a:t>
            </a:r>
            <a:r>
              <a:rPr lang="de-DE" sz="2400" dirty="0" err="1" smtClean="0"/>
              <a:t>Pretestung</a:t>
            </a:r>
            <a:r>
              <a:rPr lang="de-DE" sz="2400" dirty="0" smtClean="0"/>
              <a:t> sichergestellt</a:t>
            </a:r>
          </a:p>
          <a:p>
            <a:endParaRPr lang="de-DE" dirty="0"/>
          </a:p>
        </p:txBody>
      </p:sp>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092036" y="1622367"/>
            <a:ext cx="609600" cy="609600"/>
          </a:xfrm>
          <a:prstGeom prst="rect">
            <a:avLst/>
          </a:prstGeom>
        </p:spPr>
      </p:pic>
    </p:spTree>
    <p:extLst>
      <p:ext uri="{BB962C8B-B14F-4D97-AF65-F5344CB8AC3E}">
        <p14:creationId xmlns:p14="http://schemas.microsoft.com/office/powerpoint/2010/main" val="19529663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181"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Vergleich Patienten-/Mitarbeiter-befragung</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2464602732"/>
              </p:ext>
            </p:extLst>
          </p:nvPr>
        </p:nvGraphicFramePr>
        <p:xfrm>
          <a:off x="3868738" y="863600"/>
          <a:ext cx="6879618" cy="5477701"/>
        </p:xfrm>
        <a:graphic>
          <a:graphicData uri="http://schemas.openxmlformats.org/drawingml/2006/table">
            <a:tbl>
              <a:tblPr firstRow="1" bandRow="1">
                <a:tableStyleId>{5C22544A-7EE6-4342-B048-85BDC9FD1C3A}</a:tableStyleId>
              </a:tblPr>
              <a:tblGrid>
                <a:gridCol w="2293206">
                  <a:extLst>
                    <a:ext uri="{9D8B030D-6E8A-4147-A177-3AD203B41FA5}">
                      <a16:colId xmlns:a16="http://schemas.microsoft.com/office/drawing/2014/main" val="3820225514"/>
                    </a:ext>
                  </a:extLst>
                </a:gridCol>
                <a:gridCol w="2293206">
                  <a:extLst>
                    <a:ext uri="{9D8B030D-6E8A-4147-A177-3AD203B41FA5}">
                      <a16:colId xmlns:a16="http://schemas.microsoft.com/office/drawing/2014/main" val="1376748600"/>
                    </a:ext>
                  </a:extLst>
                </a:gridCol>
                <a:gridCol w="2293206">
                  <a:extLst>
                    <a:ext uri="{9D8B030D-6E8A-4147-A177-3AD203B41FA5}">
                      <a16:colId xmlns:a16="http://schemas.microsoft.com/office/drawing/2014/main" val="1265058623"/>
                    </a:ext>
                  </a:extLst>
                </a:gridCol>
              </a:tblGrid>
              <a:tr h="323135">
                <a:tc>
                  <a:txBody>
                    <a:bodyPr/>
                    <a:lstStyle/>
                    <a:p>
                      <a:endParaRPr lang="de-DE" sz="1600" dirty="0"/>
                    </a:p>
                  </a:txBody>
                  <a:tcPr marL="66502" marR="66502"/>
                </a:tc>
                <a:tc>
                  <a:txBody>
                    <a:bodyPr/>
                    <a:lstStyle/>
                    <a:p>
                      <a:r>
                        <a:rPr lang="de-DE" sz="1600" dirty="0" smtClean="0"/>
                        <a:t>Patientenbefragung</a:t>
                      </a:r>
                      <a:endParaRPr lang="de-DE" sz="1600" dirty="0"/>
                    </a:p>
                  </a:txBody>
                  <a:tcPr marL="66502" marR="66502"/>
                </a:tc>
                <a:tc>
                  <a:txBody>
                    <a:bodyPr/>
                    <a:lstStyle/>
                    <a:p>
                      <a:r>
                        <a:rPr lang="de-DE" sz="1600" dirty="0" err="1" smtClean="0"/>
                        <a:t>MItarbeiterbefragung</a:t>
                      </a:r>
                      <a:endParaRPr lang="de-DE" sz="1600" dirty="0"/>
                    </a:p>
                  </a:txBody>
                  <a:tcPr marL="66502" marR="66502"/>
                </a:tc>
                <a:extLst>
                  <a:ext uri="{0D108BD9-81ED-4DB2-BD59-A6C34878D82A}">
                    <a16:rowId xmlns:a16="http://schemas.microsoft.com/office/drawing/2014/main" val="2315502953"/>
                  </a:ext>
                </a:extLst>
              </a:tr>
              <a:tr h="2261944">
                <a:tc>
                  <a:txBody>
                    <a:bodyPr/>
                    <a:lstStyle/>
                    <a:p>
                      <a:r>
                        <a:rPr lang="de-DE" sz="1600" dirty="0" smtClean="0"/>
                        <a:t>Methodenwahl</a:t>
                      </a:r>
                      <a:endParaRPr lang="de-DE" sz="1600" dirty="0"/>
                    </a:p>
                  </a:txBody>
                  <a:tcPr marL="66502" marR="66502"/>
                </a:tc>
                <a:tc>
                  <a:txBody>
                    <a:bodyPr/>
                    <a:lstStyle/>
                    <a:p>
                      <a:pPr marL="285750" indent="-285750">
                        <a:buFontTx/>
                        <a:buChar char="-"/>
                      </a:pPr>
                      <a:r>
                        <a:rPr lang="de-DE" sz="1600" dirty="0" smtClean="0"/>
                        <a:t>In Haus –Befragung </a:t>
                      </a:r>
                      <a:r>
                        <a:rPr lang="de-DE" sz="1600" dirty="0" smtClean="0">
                          <a:sym typeface="Wingdings" panose="05000000000000000000" pitchFamily="2" charset="2"/>
                        </a:rPr>
                        <a:t> weniger Kritikpunkte bei persönlichem Kontakt (BIAS)</a:t>
                      </a:r>
                    </a:p>
                    <a:p>
                      <a:pPr marL="285750" indent="-285750">
                        <a:buFontTx/>
                        <a:buChar char="-"/>
                      </a:pPr>
                      <a:r>
                        <a:rPr lang="de-DE" sz="1600" dirty="0" smtClean="0">
                          <a:sym typeface="Wingdings" panose="05000000000000000000" pitchFamily="2" charset="2"/>
                        </a:rPr>
                        <a:t>Ehemaligen-Befragung</a:t>
                      </a:r>
                      <a:r>
                        <a:rPr lang="de-DE" sz="1600" baseline="0" dirty="0" smtClean="0">
                          <a:sym typeface="Wingdings" panose="05000000000000000000" pitchFamily="2" charset="2"/>
                        </a:rPr>
                        <a:t>  Problem: Verstorbene</a:t>
                      </a:r>
                      <a:endParaRPr lang="de-DE" sz="1600" dirty="0"/>
                    </a:p>
                  </a:txBody>
                  <a:tcPr marL="66502" marR="66502"/>
                </a:tc>
                <a:tc>
                  <a:txBody>
                    <a:bodyPr/>
                    <a:lstStyle/>
                    <a:p>
                      <a:r>
                        <a:rPr lang="de-DE" sz="1600" dirty="0" smtClean="0"/>
                        <a:t>Schriftliche Befragung im Haus + EXTERNE Auswertung (sonst Anonymitätsproblem</a:t>
                      </a:r>
                      <a:endParaRPr lang="de-DE" sz="1600" dirty="0"/>
                    </a:p>
                  </a:txBody>
                  <a:tcPr marL="66502" marR="66502"/>
                </a:tc>
                <a:extLst>
                  <a:ext uri="{0D108BD9-81ED-4DB2-BD59-A6C34878D82A}">
                    <a16:rowId xmlns:a16="http://schemas.microsoft.com/office/drawing/2014/main" val="1327315759"/>
                  </a:ext>
                </a:extLst>
              </a:tr>
              <a:tr h="807837">
                <a:tc>
                  <a:txBody>
                    <a:bodyPr/>
                    <a:lstStyle/>
                    <a:p>
                      <a:r>
                        <a:rPr lang="de-DE" sz="1600" dirty="0" smtClean="0"/>
                        <a:t>Konzeption</a:t>
                      </a:r>
                      <a:endParaRPr lang="de-DE" sz="1600" dirty="0"/>
                    </a:p>
                  </a:txBody>
                  <a:tcPr marL="66502" marR="66502"/>
                </a:tc>
                <a:tc>
                  <a:txBody>
                    <a:bodyPr/>
                    <a:lstStyle/>
                    <a:p>
                      <a:r>
                        <a:rPr lang="de-DE" sz="1600" dirty="0" smtClean="0"/>
                        <a:t>Standard und Individuell, Rating &amp; Report</a:t>
                      </a:r>
                      <a:endParaRPr lang="de-DE" sz="1600" dirty="0"/>
                    </a:p>
                  </a:txBody>
                  <a:tcPr marL="66502" marR="66502"/>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600" dirty="0" smtClean="0"/>
                        <a:t>Standard und Individuell, Rating &amp; Report</a:t>
                      </a:r>
                    </a:p>
                  </a:txBody>
                  <a:tcPr marL="66502" marR="66502"/>
                </a:tc>
                <a:extLst>
                  <a:ext uri="{0D108BD9-81ED-4DB2-BD59-A6C34878D82A}">
                    <a16:rowId xmlns:a16="http://schemas.microsoft.com/office/drawing/2014/main" val="2985861806"/>
                  </a:ext>
                </a:extLst>
              </a:tr>
              <a:tr h="565486">
                <a:tc>
                  <a:txBody>
                    <a:bodyPr/>
                    <a:lstStyle/>
                    <a:p>
                      <a:r>
                        <a:rPr lang="de-DE" sz="1600" dirty="0" smtClean="0"/>
                        <a:t>Statistische Testung</a:t>
                      </a:r>
                      <a:endParaRPr lang="de-DE" sz="1600" dirty="0"/>
                    </a:p>
                  </a:txBody>
                  <a:tcPr marL="66502" marR="66502"/>
                </a:tc>
                <a:tc>
                  <a:txBody>
                    <a:bodyPr/>
                    <a:lstStyle/>
                    <a:p>
                      <a:r>
                        <a:rPr lang="de-DE" sz="1600" dirty="0" smtClean="0"/>
                        <a:t>Reliabilität, </a:t>
                      </a:r>
                      <a:r>
                        <a:rPr lang="de-DE" sz="1600" dirty="0" err="1" smtClean="0"/>
                        <a:t>Konstruktivität</a:t>
                      </a:r>
                      <a:endParaRPr lang="de-DE" sz="1600" dirty="0"/>
                    </a:p>
                  </a:txBody>
                  <a:tcPr marL="66502" marR="66502"/>
                </a:tc>
                <a:tc>
                  <a:txBody>
                    <a:bodyPr/>
                    <a:lstStyle/>
                    <a:p>
                      <a:r>
                        <a:rPr lang="de-DE" sz="1600" dirty="0" smtClean="0"/>
                        <a:t>Reliabilität, Validität</a:t>
                      </a:r>
                      <a:endParaRPr lang="de-DE" sz="1600" dirty="0"/>
                    </a:p>
                  </a:txBody>
                  <a:tcPr marL="66502" marR="66502"/>
                </a:tc>
                <a:extLst>
                  <a:ext uri="{0D108BD9-81ED-4DB2-BD59-A6C34878D82A}">
                    <a16:rowId xmlns:a16="http://schemas.microsoft.com/office/drawing/2014/main" val="3872250204"/>
                  </a:ext>
                </a:extLst>
              </a:tr>
              <a:tr h="565486">
                <a:tc>
                  <a:txBody>
                    <a:bodyPr/>
                    <a:lstStyle/>
                    <a:p>
                      <a:r>
                        <a:rPr lang="de-DE" sz="1600" dirty="0" smtClean="0"/>
                        <a:t>Rücklauf und Mindestzahl</a:t>
                      </a:r>
                      <a:endParaRPr lang="de-DE" sz="1600" dirty="0"/>
                    </a:p>
                  </a:txBody>
                  <a:tcPr marL="66502" marR="66502"/>
                </a:tc>
                <a:tc>
                  <a:txBody>
                    <a:bodyPr/>
                    <a:lstStyle/>
                    <a:p>
                      <a:r>
                        <a:rPr lang="de-DE" sz="1600" dirty="0" err="1" smtClean="0"/>
                        <a:t>Ca</a:t>
                      </a:r>
                      <a:r>
                        <a:rPr lang="de-DE" sz="1600" dirty="0" smtClean="0"/>
                        <a:t> 60-100%,</a:t>
                      </a:r>
                      <a:r>
                        <a:rPr lang="de-DE" sz="1600" baseline="0" dirty="0" smtClean="0"/>
                        <a:t> </a:t>
                      </a:r>
                      <a:r>
                        <a:rPr lang="de-DE" sz="1600" baseline="0" dirty="0" err="1" smtClean="0"/>
                        <a:t>ca</a:t>
                      </a:r>
                      <a:r>
                        <a:rPr lang="de-DE" sz="1600" baseline="0" dirty="0" smtClean="0"/>
                        <a:t> 100 Bögen/Einheit</a:t>
                      </a:r>
                      <a:endParaRPr lang="de-DE" sz="1600" dirty="0"/>
                    </a:p>
                  </a:txBody>
                  <a:tcPr marL="66502" marR="66502"/>
                </a:tc>
                <a:tc>
                  <a:txBody>
                    <a:bodyPr/>
                    <a:lstStyle/>
                    <a:p>
                      <a:r>
                        <a:rPr lang="de-DE" sz="1600" dirty="0" smtClean="0"/>
                        <a:t>20-70%, Vollerhebung</a:t>
                      </a:r>
                      <a:endParaRPr lang="de-DE" sz="1600" dirty="0"/>
                    </a:p>
                  </a:txBody>
                  <a:tcPr marL="66502" marR="66502"/>
                </a:tc>
                <a:extLst>
                  <a:ext uri="{0D108BD9-81ED-4DB2-BD59-A6C34878D82A}">
                    <a16:rowId xmlns:a16="http://schemas.microsoft.com/office/drawing/2014/main" val="3901927999"/>
                  </a:ext>
                </a:extLst>
              </a:tr>
              <a:tr h="323135">
                <a:tc>
                  <a:txBody>
                    <a:bodyPr/>
                    <a:lstStyle/>
                    <a:p>
                      <a:r>
                        <a:rPr lang="de-DE" sz="1600" dirty="0" smtClean="0"/>
                        <a:t>Durchführung</a:t>
                      </a:r>
                      <a:endParaRPr lang="de-DE" sz="1600" dirty="0"/>
                    </a:p>
                  </a:txBody>
                  <a:tcPr marL="66502" marR="66502"/>
                </a:tc>
                <a:tc>
                  <a:txBody>
                    <a:bodyPr/>
                    <a:lstStyle/>
                    <a:p>
                      <a:r>
                        <a:rPr lang="de-DE" sz="1600" dirty="0" smtClean="0"/>
                        <a:t>Motiviertes</a:t>
                      </a:r>
                      <a:r>
                        <a:rPr lang="de-DE" sz="1600" baseline="0" dirty="0" smtClean="0"/>
                        <a:t> Personal</a:t>
                      </a:r>
                      <a:endParaRPr lang="de-DE" sz="1600" dirty="0"/>
                    </a:p>
                  </a:txBody>
                  <a:tcPr marL="66502" marR="66502"/>
                </a:tc>
                <a:tc>
                  <a:txBody>
                    <a:bodyPr/>
                    <a:lstStyle/>
                    <a:p>
                      <a:r>
                        <a:rPr lang="de-DE" sz="1600" dirty="0" smtClean="0"/>
                        <a:t>Mit Lohnzettel</a:t>
                      </a:r>
                      <a:endParaRPr lang="de-DE" sz="1600" dirty="0"/>
                    </a:p>
                  </a:txBody>
                  <a:tcPr marL="66502" marR="66502"/>
                </a:tc>
                <a:extLst>
                  <a:ext uri="{0D108BD9-81ED-4DB2-BD59-A6C34878D82A}">
                    <a16:rowId xmlns:a16="http://schemas.microsoft.com/office/drawing/2014/main" val="1904343859"/>
                  </a:ext>
                </a:extLst>
              </a:tr>
              <a:tr h="565486">
                <a:tc>
                  <a:txBody>
                    <a:bodyPr/>
                    <a:lstStyle/>
                    <a:p>
                      <a:r>
                        <a:rPr lang="de-DE" sz="1600" dirty="0" smtClean="0"/>
                        <a:t>Ergebnisse</a:t>
                      </a:r>
                      <a:endParaRPr lang="de-DE" sz="1600" dirty="0"/>
                    </a:p>
                  </a:txBody>
                  <a:tcPr marL="66502" marR="66502"/>
                </a:tc>
                <a:tc>
                  <a:txBody>
                    <a:bodyPr/>
                    <a:lstStyle/>
                    <a:p>
                      <a:r>
                        <a:rPr lang="de-DE" sz="1600" dirty="0" smtClean="0"/>
                        <a:t>Wichtigkeits- und Zufriedenheitsbezug</a:t>
                      </a:r>
                      <a:endParaRPr lang="de-DE" sz="1600" dirty="0"/>
                    </a:p>
                  </a:txBody>
                  <a:tcPr marL="66502" marR="66502"/>
                </a:tc>
                <a:tc>
                  <a:txBody>
                    <a:bodyPr/>
                    <a:lstStyle/>
                    <a:p>
                      <a:r>
                        <a:rPr lang="de-DE" sz="1600" dirty="0" smtClean="0"/>
                        <a:t>Graphisch</a:t>
                      </a:r>
                      <a:r>
                        <a:rPr lang="de-DE" sz="1600" baseline="0" dirty="0" smtClean="0"/>
                        <a:t> orientiert</a:t>
                      </a:r>
                      <a:endParaRPr lang="de-DE" sz="1600" dirty="0"/>
                    </a:p>
                  </a:txBody>
                  <a:tcPr marL="66502" marR="66502"/>
                </a:tc>
                <a:extLst>
                  <a:ext uri="{0D108BD9-81ED-4DB2-BD59-A6C34878D82A}">
                    <a16:rowId xmlns:a16="http://schemas.microsoft.com/office/drawing/2014/main" val="305397063"/>
                  </a:ext>
                </a:extLst>
              </a:tr>
            </a:tbl>
          </a:graphicData>
        </a:graphic>
      </p:graphicFrame>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983971" y="1611283"/>
            <a:ext cx="609600" cy="609600"/>
          </a:xfrm>
          <a:prstGeom prst="rect">
            <a:avLst/>
          </a:prstGeom>
        </p:spPr>
      </p:pic>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12787085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3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Beispielfragen – Patienten-befragung</a:t>
            </a:r>
            <a:endParaRPr lang="de-DE" dirty="0"/>
          </a:p>
        </p:txBody>
      </p:sp>
      <p:pic>
        <p:nvPicPr>
          <p:cNvPr id="6" name="Picture 4"/>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782931" y="1362936"/>
            <a:ext cx="6561664" cy="393894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90724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Ergebnis-darstellung</a:t>
            </a:r>
            <a:endParaRPr lang="de-DE" dirty="0"/>
          </a:p>
        </p:txBody>
      </p:sp>
      <p:sp>
        <p:nvSpPr>
          <p:cNvPr id="3" name="Inhaltsplatzhalter 2"/>
          <p:cNvSpPr>
            <a:spLocks noGrp="1"/>
          </p:cNvSpPr>
          <p:nvPr>
            <p:ph idx="1"/>
          </p:nvPr>
        </p:nvSpPr>
        <p:spPr/>
        <p:txBody>
          <a:bodyPr>
            <a:normAutofit/>
          </a:bodyPr>
          <a:lstStyle/>
          <a:p>
            <a:pPr>
              <a:buFont typeface="Arial" panose="020B0604020202020204" pitchFamily="34" charset="0"/>
              <a:buChar char="•"/>
            </a:pPr>
            <a:r>
              <a:rPr lang="de-DE" dirty="0" smtClean="0"/>
              <a:t>Zufriedenheitsmessung mittels Benchmarking</a:t>
            </a:r>
          </a:p>
          <a:p>
            <a:pPr>
              <a:buFont typeface="Arial" panose="020B0604020202020204" pitchFamily="34" charset="0"/>
              <a:buChar char="•"/>
            </a:pPr>
            <a:r>
              <a:rPr lang="de-DE" dirty="0" smtClean="0"/>
              <a:t>Wichtigkeits-/Zufriedenheitsanalyse </a:t>
            </a:r>
            <a:r>
              <a:rPr lang="de-DE" dirty="0" smtClean="0">
                <a:sym typeface="Wingdings" panose="05000000000000000000" pitchFamily="2" charset="2"/>
              </a:rPr>
              <a:t> 4-Felder-Box (Relevanz/Risiko)</a:t>
            </a:r>
          </a:p>
          <a:p>
            <a:pPr lvl="1">
              <a:buFont typeface="Arial" panose="020B0604020202020204" pitchFamily="34" charset="0"/>
              <a:buChar char="•"/>
            </a:pPr>
            <a:r>
              <a:rPr lang="de-DE" sz="2000" dirty="0" smtClean="0">
                <a:sym typeface="Wingdings" panose="05000000000000000000" pitchFamily="2" charset="2"/>
              </a:rPr>
              <a:t>Hohe Relevanz und hohe Zufriedenheit  Marketing</a:t>
            </a:r>
          </a:p>
          <a:p>
            <a:pPr lvl="1">
              <a:buFont typeface="Arial" panose="020B0604020202020204" pitchFamily="34" charset="0"/>
              <a:buChar char="•"/>
            </a:pPr>
            <a:r>
              <a:rPr lang="de-DE" sz="2000" dirty="0" smtClean="0">
                <a:sym typeface="Wingdings" panose="05000000000000000000" pitchFamily="2" charset="2"/>
              </a:rPr>
              <a:t>Verbesserungen  QM</a:t>
            </a:r>
            <a:endParaRPr lang="de-DE" sz="2000" dirty="0"/>
          </a:p>
        </p:txBody>
      </p:sp>
      <p:sp>
        <p:nvSpPr>
          <p:cNvPr id="4" name="Stern mit 5 Zacken 3"/>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2770489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Beispiel-befragungen am UKR - </a:t>
            </a:r>
            <a:r>
              <a:rPr lang="de-DE" dirty="0" err="1" smtClean="0"/>
              <a:t>Zuweiser</a:t>
            </a:r>
            <a:endParaRPr lang="de-DE" dirty="0"/>
          </a:p>
        </p:txBody>
      </p:sp>
      <p:pic>
        <p:nvPicPr>
          <p:cNvPr id="4" name="Inhaltsplatzhalter 3"/>
          <p:cNvPicPr>
            <a:picLocks noGrp="1"/>
          </p:cNvPicPr>
          <p:nvPr>
            <p:ph idx="1"/>
          </p:nvPr>
        </p:nvPicPr>
        <p:blipFill rotWithShape="1">
          <a:blip r:embed="rId4"/>
          <a:srcRect l="24140" t="17644" r="46263" b="27955"/>
          <a:stretch/>
        </p:blipFill>
        <p:spPr bwMode="auto">
          <a:xfrm>
            <a:off x="3736383" y="1434657"/>
            <a:ext cx="3850910" cy="3979542"/>
          </a:xfrm>
          <a:prstGeom prst="rect">
            <a:avLst/>
          </a:prstGeom>
          <a:ln>
            <a:noFill/>
          </a:ln>
          <a:extLst>
            <a:ext uri="{53640926-AAD7-44D8-BBD7-CCE9431645EC}">
              <a14:shadowObscured xmlns:a14="http://schemas.microsoft.com/office/drawing/2010/main"/>
            </a:ext>
          </a:extLst>
        </p:spPr>
      </p:pic>
      <p:pic>
        <p:nvPicPr>
          <p:cNvPr id="5" name="Grafik 4"/>
          <p:cNvPicPr/>
          <p:nvPr/>
        </p:nvPicPr>
        <p:blipFill rotWithShape="1">
          <a:blip r:embed="rId5"/>
          <a:srcRect l="22983" t="17350" r="46593" b="6783"/>
          <a:stretch/>
        </p:blipFill>
        <p:spPr bwMode="auto">
          <a:xfrm>
            <a:off x="7759833" y="988918"/>
            <a:ext cx="3989614" cy="4736102"/>
          </a:xfrm>
          <a:prstGeom prst="rect">
            <a:avLst/>
          </a:prstGeom>
          <a:ln>
            <a:noFill/>
          </a:ln>
          <a:extLst>
            <a:ext uri="{53640926-AAD7-44D8-BBD7-CCE9431645EC}">
              <a14:shadowObscured xmlns:a14="http://schemas.microsoft.com/office/drawing/2010/main"/>
            </a:ext>
          </a:extLst>
        </p:spPr>
      </p:pic>
      <p:sp>
        <p:nvSpPr>
          <p:cNvPr id="6" name="Stern mit 5 Zacken 5"/>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158538" y="1569720"/>
            <a:ext cx="609600" cy="609600"/>
          </a:xfrm>
          <a:prstGeom prst="rect">
            <a:avLst/>
          </a:prstGeom>
        </p:spPr>
      </p:pic>
    </p:spTree>
    <p:extLst>
      <p:ext uri="{BB962C8B-B14F-4D97-AF65-F5344CB8AC3E}">
        <p14:creationId xmlns:p14="http://schemas.microsoft.com/office/powerpoint/2010/main" val="78907543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925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Beispielfragen – Patienten-befragung</a:t>
            </a:r>
            <a:endParaRPr lang="de-DE" dirty="0"/>
          </a:p>
        </p:txBody>
      </p:sp>
      <p:sp>
        <p:nvSpPr>
          <p:cNvPr id="3" name="Inhaltsplatzhalter 2"/>
          <p:cNvSpPr>
            <a:spLocks noGrp="1"/>
          </p:cNvSpPr>
          <p:nvPr>
            <p:ph idx="1"/>
          </p:nvPr>
        </p:nvSpPr>
        <p:spPr>
          <a:xfrm>
            <a:off x="3723242" y="1741454"/>
            <a:ext cx="7432438" cy="4023360"/>
          </a:xfrm>
        </p:spPr>
        <p:txBody>
          <a:bodyPr/>
          <a:lstStyle/>
          <a:p>
            <a:pPr marL="0" indent="0">
              <a:buNone/>
            </a:pPr>
            <a:endParaRPr lang="de-DE" dirty="0"/>
          </a:p>
        </p:txBody>
      </p:sp>
      <p:sp>
        <p:nvSpPr>
          <p:cNvPr id="4" name="Ellipse 3"/>
          <p:cNvSpPr/>
          <p:nvPr/>
        </p:nvSpPr>
        <p:spPr>
          <a:xfrm>
            <a:off x="3728568" y="799380"/>
            <a:ext cx="3179929" cy="1105468"/>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Medizinisches Personal</a:t>
            </a:r>
            <a:endParaRPr lang="de-DE" dirty="0"/>
          </a:p>
        </p:txBody>
      </p:sp>
      <p:sp>
        <p:nvSpPr>
          <p:cNvPr id="7" name="Ellipse 6"/>
          <p:cNvSpPr/>
          <p:nvPr/>
        </p:nvSpPr>
        <p:spPr>
          <a:xfrm>
            <a:off x="7752858" y="1288203"/>
            <a:ext cx="3179929" cy="110546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Pflegerisches Personal</a:t>
            </a:r>
            <a:endParaRPr lang="de-DE" dirty="0"/>
          </a:p>
        </p:txBody>
      </p:sp>
      <p:sp>
        <p:nvSpPr>
          <p:cNvPr id="8" name="Ellipse 7"/>
          <p:cNvSpPr/>
          <p:nvPr/>
        </p:nvSpPr>
        <p:spPr>
          <a:xfrm>
            <a:off x="3818218" y="3970469"/>
            <a:ext cx="3179929" cy="11054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Sicherheit</a:t>
            </a:r>
            <a:endParaRPr lang="de-DE" dirty="0"/>
          </a:p>
        </p:txBody>
      </p:sp>
      <p:sp>
        <p:nvSpPr>
          <p:cNvPr id="9" name="Ellipse 8"/>
          <p:cNvSpPr/>
          <p:nvPr/>
        </p:nvSpPr>
        <p:spPr>
          <a:xfrm>
            <a:off x="8395817" y="3310749"/>
            <a:ext cx="3179929" cy="1105468"/>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Hygiene</a:t>
            </a:r>
            <a:endParaRPr lang="de-DE" dirty="0"/>
          </a:p>
        </p:txBody>
      </p:sp>
      <p:sp>
        <p:nvSpPr>
          <p:cNvPr id="10" name="Ellipse 9"/>
          <p:cNvSpPr/>
          <p:nvPr/>
        </p:nvSpPr>
        <p:spPr>
          <a:xfrm>
            <a:off x="3998111" y="2176124"/>
            <a:ext cx="3179929" cy="1105468"/>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Schmerztherapie</a:t>
            </a:r>
            <a:endParaRPr lang="de-DE" dirty="0"/>
          </a:p>
        </p:txBody>
      </p:sp>
      <p:sp>
        <p:nvSpPr>
          <p:cNvPr id="11" name="Ellipse 10"/>
          <p:cNvSpPr/>
          <p:nvPr/>
        </p:nvSpPr>
        <p:spPr>
          <a:xfrm>
            <a:off x="8297271" y="4681079"/>
            <a:ext cx="3179929" cy="110546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Zimmer</a:t>
            </a:r>
            <a:endParaRPr lang="de-DE" dirty="0"/>
          </a:p>
        </p:txBody>
      </p:sp>
      <p:sp>
        <p:nvSpPr>
          <p:cNvPr id="12" name="Ellipse 11"/>
          <p:cNvSpPr/>
          <p:nvPr/>
        </p:nvSpPr>
        <p:spPr>
          <a:xfrm>
            <a:off x="3955689" y="5212887"/>
            <a:ext cx="3179929" cy="110546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Essen</a:t>
            </a:r>
            <a:endParaRPr lang="de-DE" dirty="0"/>
          </a:p>
        </p:txBody>
      </p:sp>
      <p:sp>
        <p:nvSpPr>
          <p:cNvPr id="13" name="Stern mit 5 Zacken 12"/>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00102" y="1661160"/>
            <a:ext cx="609600" cy="609600"/>
          </a:xfrm>
          <a:prstGeom prst="rect">
            <a:avLst/>
          </a:prstGeom>
        </p:spPr>
      </p:pic>
    </p:spTree>
    <p:extLst>
      <p:ext uri="{BB962C8B-B14F-4D97-AF65-F5344CB8AC3E}">
        <p14:creationId xmlns:p14="http://schemas.microsoft.com/office/powerpoint/2010/main" val="38006436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309"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Beispielfragen – Patienten-befragung</a:t>
            </a:r>
            <a:endParaRPr lang="de-DE" dirty="0"/>
          </a:p>
        </p:txBody>
      </p:sp>
      <p:sp>
        <p:nvSpPr>
          <p:cNvPr id="3" name="Inhaltsplatzhalter 2"/>
          <p:cNvSpPr>
            <a:spLocks noGrp="1"/>
          </p:cNvSpPr>
          <p:nvPr>
            <p:ph idx="1"/>
          </p:nvPr>
        </p:nvSpPr>
        <p:spPr>
          <a:xfrm>
            <a:off x="6267796" y="1741454"/>
            <a:ext cx="4887884" cy="900187"/>
          </a:xfrm>
        </p:spPr>
        <p:txBody>
          <a:bodyPr/>
          <a:lstStyle/>
          <a:p>
            <a:pPr marL="0" indent="0">
              <a:buNone/>
            </a:pPr>
            <a:r>
              <a:rPr lang="de-DE" dirty="0" smtClean="0">
                <a:sym typeface="Wingdings" panose="05000000000000000000" pitchFamily="2" charset="2"/>
              </a:rPr>
              <a:t> Priorität der Krankenhauspatienten</a:t>
            </a:r>
            <a:endParaRPr lang="de-DE" dirty="0"/>
          </a:p>
        </p:txBody>
      </p:sp>
      <p:sp>
        <p:nvSpPr>
          <p:cNvPr id="4" name="Ellipse 3"/>
          <p:cNvSpPr/>
          <p:nvPr/>
        </p:nvSpPr>
        <p:spPr>
          <a:xfrm>
            <a:off x="252919" y="879912"/>
            <a:ext cx="3179929" cy="1105468"/>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Medizinisches Personal</a:t>
            </a:r>
            <a:endParaRPr lang="de-DE" dirty="0"/>
          </a:p>
        </p:txBody>
      </p:sp>
      <p:sp>
        <p:nvSpPr>
          <p:cNvPr id="8" name="Ellipse 7"/>
          <p:cNvSpPr/>
          <p:nvPr/>
        </p:nvSpPr>
        <p:spPr>
          <a:xfrm>
            <a:off x="1842883" y="1478143"/>
            <a:ext cx="3179929" cy="110546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Sicherheit</a:t>
            </a:r>
            <a:endParaRPr lang="de-DE" dirty="0"/>
          </a:p>
        </p:txBody>
      </p:sp>
      <p:sp>
        <p:nvSpPr>
          <p:cNvPr id="9" name="Ellipse 8"/>
          <p:cNvSpPr/>
          <p:nvPr/>
        </p:nvSpPr>
        <p:spPr>
          <a:xfrm>
            <a:off x="3174153" y="2174164"/>
            <a:ext cx="3179929" cy="1105468"/>
          </a:xfrm>
          <a:prstGeom prst="ellipse">
            <a:avLst/>
          </a:prstGeom>
          <a:solidFill>
            <a:srgbClr val="7030A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Hygiene</a:t>
            </a:r>
            <a:endParaRPr lang="de-DE" dirty="0"/>
          </a:p>
        </p:txBody>
      </p:sp>
      <p:sp>
        <p:nvSpPr>
          <p:cNvPr id="7" name="Ellipse 6"/>
          <p:cNvSpPr/>
          <p:nvPr/>
        </p:nvSpPr>
        <p:spPr>
          <a:xfrm>
            <a:off x="4632866" y="2869883"/>
            <a:ext cx="3179929" cy="110546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Pflegerisches Personal</a:t>
            </a:r>
            <a:endParaRPr lang="de-DE" dirty="0"/>
          </a:p>
        </p:txBody>
      </p:sp>
      <p:sp>
        <p:nvSpPr>
          <p:cNvPr id="10" name="Ellipse 9"/>
          <p:cNvSpPr/>
          <p:nvPr/>
        </p:nvSpPr>
        <p:spPr>
          <a:xfrm>
            <a:off x="6065331" y="3602742"/>
            <a:ext cx="3179929" cy="1105468"/>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Schmerztherapie</a:t>
            </a:r>
            <a:endParaRPr lang="de-DE" dirty="0"/>
          </a:p>
        </p:txBody>
      </p:sp>
      <p:sp>
        <p:nvSpPr>
          <p:cNvPr id="11" name="Ellipse 10"/>
          <p:cNvSpPr/>
          <p:nvPr/>
        </p:nvSpPr>
        <p:spPr>
          <a:xfrm>
            <a:off x="7716058" y="4266396"/>
            <a:ext cx="3179929" cy="1105468"/>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Zimmer</a:t>
            </a:r>
            <a:endParaRPr lang="de-DE" dirty="0"/>
          </a:p>
        </p:txBody>
      </p:sp>
      <p:sp>
        <p:nvSpPr>
          <p:cNvPr id="12" name="Ellipse 11"/>
          <p:cNvSpPr/>
          <p:nvPr/>
        </p:nvSpPr>
        <p:spPr>
          <a:xfrm>
            <a:off x="8820112" y="4922657"/>
            <a:ext cx="3179929" cy="1105468"/>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Essen</a:t>
            </a:r>
            <a:endParaRPr lang="de-DE" dirty="0"/>
          </a:p>
        </p:txBody>
      </p:sp>
      <p:sp>
        <p:nvSpPr>
          <p:cNvPr id="13" name="Stern mit 5 Zacken 12"/>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4265712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Beispielfragen – Einweiser-befragung</a:t>
            </a:r>
            <a:endParaRPr lang="de-DE" dirty="0"/>
          </a:p>
        </p:txBody>
      </p:sp>
      <p:pic>
        <p:nvPicPr>
          <p:cNvPr id="5" name="Picture 2"/>
          <p:cNvPicPr>
            <a:picLocks noGrp="1" noChangeAspect="1" noChangeArrowheads="1"/>
          </p:cNvPicPr>
          <p:nvPr>
            <p:ph idx="1"/>
          </p:nvPr>
        </p:nvPicPr>
        <p:blipFill>
          <a:blip r:embed="rId4">
            <a:extLst>
              <a:ext uri="{28A0092B-C50C-407E-A947-70E740481C1C}">
                <a14:useLocalDpi xmlns:a14="http://schemas.microsoft.com/office/drawing/2010/main" val="0"/>
              </a:ext>
            </a:extLst>
          </a:blip>
          <a:stretch>
            <a:fillRect/>
          </a:stretch>
        </p:blipFill>
        <p:spPr bwMode="auto">
          <a:xfrm>
            <a:off x="3868738" y="2060387"/>
            <a:ext cx="7315200" cy="272770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33600" y="1661160"/>
            <a:ext cx="609600" cy="609600"/>
          </a:xfrm>
          <a:prstGeom prst="rect">
            <a:avLst/>
          </a:prstGeom>
        </p:spPr>
      </p:pic>
    </p:spTree>
    <p:extLst>
      <p:ext uri="{BB962C8B-B14F-4D97-AF65-F5344CB8AC3E}">
        <p14:creationId xmlns:p14="http://schemas.microsoft.com/office/powerpoint/2010/main" val="6441349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4095"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Weitere Fragen</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2196598579"/>
              </p:ext>
            </p:extLst>
          </p:nvPr>
        </p:nvGraphicFramePr>
        <p:xfrm>
          <a:off x="3574473" y="1413065"/>
          <a:ext cx="8185727" cy="402272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26660" y="2076796"/>
            <a:ext cx="609600" cy="609600"/>
          </a:xfrm>
          <a:prstGeom prst="rect">
            <a:avLst/>
          </a:prstGeom>
        </p:spPr>
      </p:pic>
      <p:sp>
        <p:nvSpPr>
          <p:cNvPr id="5" name="Stern mit 5 Zacken 4"/>
          <p:cNvSpPr/>
          <p:nvPr/>
        </p:nvSpPr>
        <p:spPr>
          <a:xfrm>
            <a:off x="11388437" y="182880"/>
            <a:ext cx="482138" cy="365760"/>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8709884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614"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Rahmen">
  <a:themeElements>
    <a:clrScheme name="Rahmen">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Rahmen">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Rahmen">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Rahmen</Template>
  <TotalTime>0</TotalTime>
  <Words>2106</Words>
  <Application>Microsoft Office PowerPoint</Application>
  <PresentationFormat>Breitbild</PresentationFormat>
  <Paragraphs>325</Paragraphs>
  <Slides>51</Slides>
  <Notes>0</Notes>
  <HiddenSlides>0</HiddenSlides>
  <MMClips>22</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51</vt:i4>
      </vt:variant>
    </vt:vector>
  </HeadingPairs>
  <TitlesOfParts>
    <vt:vector size="57" baseType="lpstr">
      <vt:lpstr>Arial</vt:lpstr>
      <vt:lpstr>Calibri</vt:lpstr>
      <vt:lpstr>Corbel</vt:lpstr>
      <vt:lpstr>Wingdings</vt:lpstr>
      <vt:lpstr>Wingdings 2</vt:lpstr>
      <vt:lpstr>Rahmen</vt:lpstr>
      <vt:lpstr>Befragungen</vt:lpstr>
      <vt:lpstr>Theoretischer Hintergrund</vt:lpstr>
      <vt:lpstr>Wichtige Fragen</vt:lpstr>
      <vt:lpstr>Beispielfragen – Patienten-befragung</vt:lpstr>
      <vt:lpstr>Beispielfragen – Patienten-befragung</vt:lpstr>
      <vt:lpstr>Beispielfragen – Patienten-befragung</vt:lpstr>
      <vt:lpstr>Beispielfragen – Patienten-befragung</vt:lpstr>
      <vt:lpstr>Beispielfragen – Einweiser-befragung</vt:lpstr>
      <vt:lpstr>Weitere Fragen</vt:lpstr>
      <vt:lpstr>Weitere Fragen</vt:lpstr>
      <vt:lpstr>Patienten-befragung</vt:lpstr>
      <vt:lpstr>Anforderungen an Patienten-befragung</vt:lpstr>
      <vt:lpstr>Anforderungen an Patienten-befragung</vt:lpstr>
      <vt:lpstr>Befragungs-ansätze</vt:lpstr>
      <vt:lpstr>Befragungs-ansätze</vt:lpstr>
      <vt:lpstr>Befragungs-ansätze</vt:lpstr>
      <vt:lpstr>Befragungs-ansätze</vt:lpstr>
      <vt:lpstr>Befragungs-ansätze</vt:lpstr>
      <vt:lpstr>Faktenorien-tierte Befragungs-ansätze</vt:lpstr>
      <vt:lpstr>Methodische Schritte und Fragebogen-entwicklung</vt:lpstr>
      <vt:lpstr>Methodische Schritte und Fragebogen-entwicklung</vt:lpstr>
      <vt:lpstr>Literatur-recherche und -analyse</vt:lpstr>
      <vt:lpstr>Fokusgruppen</vt:lpstr>
      <vt:lpstr>Fokusgruppen</vt:lpstr>
      <vt:lpstr>Methodische Schritte und Fragebogenentwicklung</vt:lpstr>
      <vt:lpstr>Experten-beratung zu den Qualitäts-merkmalen</vt:lpstr>
      <vt:lpstr>Methodische Schritte und Fragebogenentwicklung</vt:lpstr>
      <vt:lpstr>Item-entwicklung</vt:lpstr>
      <vt:lpstr>Item-entwicklung</vt:lpstr>
      <vt:lpstr>Item-entwicklung</vt:lpstr>
      <vt:lpstr>Item-entwicklung</vt:lpstr>
      <vt:lpstr>Methodische Schritte und Fragebogenentwicklung</vt:lpstr>
      <vt:lpstr>Pretestung</vt:lpstr>
      <vt:lpstr>Pretestung</vt:lpstr>
      <vt:lpstr>Ziele der Pretestung</vt:lpstr>
      <vt:lpstr>Ziele der Pretestung</vt:lpstr>
      <vt:lpstr>Methodische Schritte und Fragebogenentwicklung</vt:lpstr>
      <vt:lpstr>Definition von Qualitäts-indikatoren</vt:lpstr>
      <vt:lpstr>Definition von Qualitäts-indikatoren</vt:lpstr>
      <vt:lpstr>Mess-theoretische Gütekriterien der Patienten-befragung</vt:lpstr>
      <vt:lpstr>Definition von Qualitäts-indikatoren</vt:lpstr>
      <vt:lpstr>Definition von Qualitäts-indikatoren</vt:lpstr>
      <vt:lpstr>Definition von Qualitäts-indikatoren</vt:lpstr>
      <vt:lpstr>Definition von Qualitäts-indikatoren</vt:lpstr>
      <vt:lpstr>Definition von Qualitäts-indikatoren</vt:lpstr>
      <vt:lpstr>Definition von Qualitäts-indikatoren</vt:lpstr>
      <vt:lpstr>Definition von Qualitäts-indikatoren</vt:lpstr>
      <vt:lpstr>Definition von Qualitäts-indikatoren</vt:lpstr>
      <vt:lpstr>Vergleich Patienten-/Mitarbeiter-befragung</vt:lpstr>
      <vt:lpstr>Ergebnis-darstellung</vt:lpstr>
      <vt:lpstr>Beispiel-befragungen am UKR - Zuweiser</vt:lpstr>
    </vt:vector>
  </TitlesOfParts>
  <Company>Uniklinikum Regensburg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Befragungen</dc:title>
  <dc:creator>Julia Maurer</dc:creator>
  <cp:lastModifiedBy>user</cp:lastModifiedBy>
  <cp:revision>39</cp:revision>
  <dcterms:created xsi:type="dcterms:W3CDTF">2019-04-19T10:00:08Z</dcterms:created>
  <dcterms:modified xsi:type="dcterms:W3CDTF">2022-03-14T10:08:53Z</dcterms:modified>
</cp:coreProperties>
</file>

<file path=docProps/thumbnail.jpeg>
</file>